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23"/>
  </p:notesMasterIdLst>
  <p:sldIdLst>
    <p:sldId id="256" r:id="rId5"/>
    <p:sldId id="257" r:id="rId6"/>
    <p:sldId id="258" r:id="rId7"/>
    <p:sldId id="259" r:id="rId8"/>
    <p:sldId id="261" r:id="rId9"/>
    <p:sldId id="264" r:id="rId10"/>
    <p:sldId id="275" r:id="rId11"/>
    <p:sldId id="266" r:id="rId12"/>
    <p:sldId id="265" r:id="rId13"/>
    <p:sldId id="267" r:id="rId14"/>
    <p:sldId id="263" r:id="rId15"/>
    <p:sldId id="262" r:id="rId16"/>
    <p:sldId id="269" r:id="rId17"/>
    <p:sldId id="270" r:id="rId18"/>
    <p:sldId id="271" r:id="rId19"/>
    <p:sldId id="272" r:id="rId20"/>
    <p:sldId id="273" r:id="rId21"/>
    <p:sldId id="274"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972" autoAdjust="0"/>
    <p:restoredTop sz="94660"/>
  </p:normalViewPr>
  <p:slideViewPr>
    <p:cSldViewPr snapToGrid="0">
      <p:cViewPr varScale="1">
        <p:scale>
          <a:sx n="78" d="100"/>
          <a:sy n="78" d="100"/>
        </p:scale>
        <p:origin x="42" y="2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notesMaster" Target="notesMasters/notesMaster1.xml"/><Relationship Id="rId28" Type="http://schemas.microsoft.com/office/2016/11/relationships/changesInfo" Target="changesInfos/changesInfo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Wheeler, Bradley C" userId="7583640c-f874-4294-bdb9-9e024fa10d38" providerId="ADAL" clId="{2537EBD6-903D-4349-83E3-D5FE0DC6A09D}"/>
    <pc:docChg chg="undo custSel mod addSld delSld modSld sldOrd modMainMaster">
      <pc:chgData name="Wheeler, Bradley C" userId="7583640c-f874-4294-bdb9-9e024fa10d38" providerId="ADAL" clId="{2537EBD6-903D-4349-83E3-D5FE0DC6A09D}" dt="2020-09-29T18:41:11.648" v="2924"/>
      <pc:docMkLst>
        <pc:docMk/>
      </pc:docMkLst>
      <pc:sldChg chg="addSp delSp modSp mod setBg">
        <pc:chgData name="Wheeler, Bradley C" userId="7583640c-f874-4294-bdb9-9e024fa10d38" providerId="ADAL" clId="{2537EBD6-903D-4349-83E3-D5FE0DC6A09D}" dt="2020-09-29T16:30:37.263" v="149" actId="26606"/>
        <pc:sldMkLst>
          <pc:docMk/>
          <pc:sldMk cId="109857222" sldId="256"/>
        </pc:sldMkLst>
        <pc:spChg chg="mod">
          <ac:chgData name="Wheeler, Bradley C" userId="7583640c-f874-4294-bdb9-9e024fa10d38" providerId="ADAL" clId="{2537EBD6-903D-4349-83E3-D5FE0DC6A09D}" dt="2020-09-29T16:30:37.263" v="149" actId="26606"/>
          <ac:spMkLst>
            <pc:docMk/>
            <pc:sldMk cId="109857222" sldId="256"/>
            <ac:spMk id="2" creationId="{00000000-0000-0000-0000-000000000000}"/>
          </ac:spMkLst>
        </pc:spChg>
        <pc:spChg chg="mod">
          <ac:chgData name="Wheeler, Bradley C" userId="7583640c-f874-4294-bdb9-9e024fa10d38" providerId="ADAL" clId="{2537EBD6-903D-4349-83E3-D5FE0DC6A09D}" dt="2020-09-29T16:30:37.263" v="149" actId="26606"/>
          <ac:spMkLst>
            <pc:docMk/>
            <pc:sldMk cId="109857222" sldId="256"/>
            <ac:spMk id="3" creationId="{00000000-0000-0000-0000-000000000000}"/>
          </ac:spMkLst>
        </pc:spChg>
        <pc:spChg chg="add del">
          <ac:chgData name="Wheeler, Bradley C" userId="7583640c-f874-4294-bdb9-9e024fa10d38" providerId="ADAL" clId="{2537EBD6-903D-4349-83E3-D5FE0DC6A09D}" dt="2020-09-29T16:30:37.263" v="149" actId="26606"/>
          <ac:spMkLst>
            <pc:docMk/>
            <pc:sldMk cId="109857222" sldId="256"/>
            <ac:spMk id="8" creationId="{23962611-DFD5-4092-AAFD-559E3DFCE2C9}"/>
          </ac:spMkLst>
        </pc:spChg>
        <pc:picChg chg="add del">
          <ac:chgData name="Wheeler, Bradley C" userId="7583640c-f874-4294-bdb9-9e024fa10d38" providerId="ADAL" clId="{2537EBD6-903D-4349-83E3-D5FE0DC6A09D}" dt="2020-09-29T16:30:37.263" v="149" actId="26606"/>
          <ac:picMkLst>
            <pc:docMk/>
            <pc:sldMk cId="109857222" sldId="256"/>
            <ac:picMk id="10" creationId="{2270F1FA-0425-408F-9861-80BF5AFB276D}"/>
          </ac:picMkLst>
        </pc:picChg>
      </pc:sldChg>
      <pc:sldChg chg="addSp delSp modSp new mod modClrScheme modAnim chgLayout">
        <pc:chgData name="Wheeler, Bradley C" userId="7583640c-f874-4294-bdb9-9e024fa10d38" providerId="ADAL" clId="{2537EBD6-903D-4349-83E3-D5FE0DC6A09D}" dt="2020-09-29T18:27:18.700" v="2814" actId="208"/>
        <pc:sldMkLst>
          <pc:docMk/>
          <pc:sldMk cId="322408669" sldId="257"/>
        </pc:sldMkLst>
        <pc:spChg chg="mod ord">
          <ac:chgData name="Wheeler, Bradley C" userId="7583640c-f874-4294-bdb9-9e024fa10d38" providerId="ADAL" clId="{2537EBD6-903D-4349-83E3-D5FE0DC6A09D}" dt="2020-09-29T18:20:37.743" v="2758" actId="20577"/>
          <ac:spMkLst>
            <pc:docMk/>
            <pc:sldMk cId="322408669" sldId="257"/>
            <ac:spMk id="2" creationId="{AB19653A-56D5-4640-8A73-A9569BFE8C2F}"/>
          </ac:spMkLst>
        </pc:spChg>
        <pc:spChg chg="del mod ord">
          <ac:chgData name="Wheeler, Bradley C" userId="7583640c-f874-4294-bdb9-9e024fa10d38" providerId="ADAL" clId="{2537EBD6-903D-4349-83E3-D5FE0DC6A09D}" dt="2020-09-29T16:30:14.369" v="147" actId="700"/>
          <ac:spMkLst>
            <pc:docMk/>
            <pc:sldMk cId="322408669" sldId="257"/>
            <ac:spMk id="3" creationId="{632258A5-F2C0-46E9-9E53-274D93A5617B}"/>
          </ac:spMkLst>
        </pc:spChg>
        <pc:spChg chg="add del mod">
          <ac:chgData name="Wheeler, Bradley C" userId="7583640c-f874-4294-bdb9-9e024fa10d38" providerId="ADAL" clId="{2537EBD6-903D-4349-83E3-D5FE0DC6A09D}" dt="2020-09-29T18:19:33.626" v="2693"/>
          <ac:spMkLst>
            <pc:docMk/>
            <pc:sldMk cId="322408669" sldId="257"/>
            <ac:spMk id="3" creationId="{A0B32050-3FA1-4D74-BE8E-EE61DE154531}"/>
          </ac:spMkLst>
        </pc:spChg>
        <pc:spChg chg="add del mod ord">
          <ac:chgData name="Wheeler, Bradley C" userId="7583640c-f874-4294-bdb9-9e024fa10d38" providerId="ADAL" clId="{2537EBD6-903D-4349-83E3-D5FE0DC6A09D}" dt="2020-09-29T18:19:04.686" v="2678" actId="478"/>
          <ac:spMkLst>
            <pc:docMk/>
            <pc:sldMk cId="322408669" sldId="257"/>
            <ac:spMk id="4" creationId="{58D99A3F-0705-4B33-89DE-10612CD56F5F}"/>
          </ac:spMkLst>
        </pc:spChg>
        <pc:spChg chg="add mod">
          <ac:chgData name="Wheeler, Bradley C" userId="7583640c-f874-4294-bdb9-9e024fa10d38" providerId="ADAL" clId="{2537EBD6-903D-4349-83E3-D5FE0DC6A09D}" dt="2020-09-29T18:21:22.543" v="2779" actId="1076"/>
          <ac:spMkLst>
            <pc:docMk/>
            <pc:sldMk cId="322408669" sldId="257"/>
            <ac:spMk id="5" creationId="{106EEBB0-E14A-4471-802E-B65F61CAD1D4}"/>
          </ac:spMkLst>
        </pc:spChg>
        <pc:spChg chg="add mod">
          <ac:chgData name="Wheeler, Bradley C" userId="7583640c-f874-4294-bdb9-9e024fa10d38" providerId="ADAL" clId="{2537EBD6-903D-4349-83E3-D5FE0DC6A09D}" dt="2020-09-29T18:23:01.625" v="2792" actId="20577"/>
          <ac:spMkLst>
            <pc:docMk/>
            <pc:sldMk cId="322408669" sldId="257"/>
            <ac:spMk id="6" creationId="{CD5C795C-F5AC-4E93-8C8C-1504AED6DADF}"/>
          </ac:spMkLst>
        </pc:spChg>
        <pc:spChg chg="add mod">
          <ac:chgData name="Wheeler, Bradley C" userId="7583640c-f874-4294-bdb9-9e024fa10d38" providerId="ADAL" clId="{2537EBD6-903D-4349-83E3-D5FE0DC6A09D}" dt="2020-09-29T18:26:28.022" v="2812" actId="164"/>
          <ac:spMkLst>
            <pc:docMk/>
            <pc:sldMk cId="322408669" sldId="257"/>
            <ac:spMk id="7" creationId="{6A60082A-CD55-4640-BD05-6657C9A2936A}"/>
          </ac:spMkLst>
        </pc:spChg>
        <pc:spChg chg="add mod">
          <ac:chgData name="Wheeler, Bradley C" userId="7583640c-f874-4294-bdb9-9e024fa10d38" providerId="ADAL" clId="{2537EBD6-903D-4349-83E3-D5FE0DC6A09D}" dt="2020-09-29T18:26:28.022" v="2812" actId="164"/>
          <ac:spMkLst>
            <pc:docMk/>
            <pc:sldMk cId="322408669" sldId="257"/>
            <ac:spMk id="8" creationId="{29C4E225-070D-49EF-8828-722FDD196063}"/>
          </ac:spMkLst>
        </pc:spChg>
        <pc:grpChg chg="add mod">
          <ac:chgData name="Wheeler, Bradley C" userId="7583640c-f874-4294-bdb9-9e024fa10d38" providerId="ADAL" clId="{2537EBD6-903D-4349-83E3-D5FE0DC6A09D}" dt="2020-09-29T18:26:28.022" v="2812" actId="164"/>
          <ac:grpSpMkLst>
            <pc:docMk/>
            <pc:sldMk cId="322408669" sldId="257"/>
            <ac:grpSpMk id="23" creationId="{CD56F815-2225-4EB6-A569-F67F42A9DC81}"/>
          </ac:grpSpMkLst>
        </pc:grpChg>
        <pc:cxnChg chg="add mod">
          <ac:chgData name="Wheeler, Bradley C" userId="7583640c-f874-4294-bdb9-9e024fa10d38" providerId="ADAL" clId="{2537EBD6-903D-4349-83E3-D5FE0DC6A09D}" dt="2020-09-29T18:26:28.022" v="2812" actId="164"/>
          <ac:cxnSpMkLst>
            <pc:docMk/>
            <pc:sldMk cId="322408669" sldId="257"/>
            <ac:cxnSpMk id="10" creationId="{D8C73E57-7431-4B6C-BEAA-18099C585470}"/>
          </ac:cxnSpMkLst>
        </pc:cxnChg>
        <pc:cxnChg chg="add mod">
          <ac:chgData name="Wheeler, Bradley C" userId="7583640c-f874-4294-bdb9-9e024fa10d38" providerId="ADAL" clId="{2537EBD6-903D-4349-83E3-D5FE0DC6A09D}" dt="2020-09-29T18:26:28.022" v="2812" actId="164"/>
          <ac:cxnSpMkLst>
            <pc:docMk/>
            <pc:sldMk cId="322408669" sldId="257"/>
            <ac:cxnSpMk id="13" creationId="{195683B4-4CA2-4437-AB17-FF22C41C40BB}"/>
          </ac:cxnSpMkLst>
        </pc:cxnChg>
        <pc:cxnChg chg="add mod">
          <ac:chgData name="Wheeler, Bradley C" userId="7583640c-f874-4294-bdb9-9e024fa10d38" providerId="ADAL" clId="{2537EBD6-903D-4349-83E3-D5FE0DC6A09D}" dt="2020-09-29T18:27:18.700" v="2814" actId="208"/>
          <ac:cxnSpMkLst>
            <pc:docMk/>
            <pc:sldMk cId="322408669" sldId="257"/>
            <ac:cxnSpMk id="16" creationId="{8A38BEA3-09E4-47A9-A3F5-95DAEE4F5DFF}"/>
          </ac:cxnSpMkLst>
        </pc:cxnChg>
        <pc:cxnChg chg="add mod">
          <ac:chgData name="Wheeler, Bradley C" userId="7583640c-f874-4294-bdb9-9e024fa10d38" providerId="ADAL" clId="{2537EBD6-903D-4349-83E3-D5FE0DC6A09D}" dt="2020-09-29T18:27:18.700" v="2814" actId="208"/>
          <ac:cxnSpMkLst>
            <pc:docMk/>
            <pc:sldMk cId="322408669" sldId="257"/>
            <ac:cxnSpMk id="19" creationId="{7D7C260A-97BF-4A3B-8306-6BD30E5DD8A8}"/>
          </ac:cxnSpMkLst>
        </pc:cxnChg>
      </pc:sldChg>
      <pc:sldChg chg="addSp delSp modSp new mod modClrScheme chgLayout">
        <pc:chgData name="Wheeler, Bradley C" userId="7583640c-f874-4294-bdb9-9e024fa10d38" providerId="ADAL" clId="{2537EBD6-903D-4349-83E3-D5FE0DC6A09D}" dt="2020-09-29T16:38:46.773" v="429" actId="20577"/>
        <pc:sldMkLst>
          <pc:docMk/>
          <pc:sldMk cId="2384615245" sldId="258"/>
        </pc:sldMkLst>
        <pc:spChg chg="del">
          <ac:chgData name="Wheeler, Bradley C" userId="7583640c-f874-4294-bdb9-9e024fa10d38" providerId="ADAL" clId="{2537EBD6-903D-4349-83E3-D5FE0DC6A09D}" dt="2020-09-29T16:31:13.689" v="151" actId="700"/>
          <ac:spMkLst>
            <pc:docMk/>
            <pc:sldMk cId="2384615245" sldId="258"/>
            <ac:spMk id="2" creationId="{9722CC89-6B1D-4CCE-8E63-A1CBE631E6D7}"/>
          </ac:spMkLst>
        </pc:spChg>
        <pc:spChg chg="del">
          <ac:chgData name="Wheeler, Bradley C" userId="7583640c-f874-4294-bdb9-9e024fa10d38" providerId="ADAL" clId="{2537EBD6-903D-4349-83E3-D5FE0DC6A09D}" dt="2020-09-29T16:31:13.689" v="151" actId="700"/>
          <ac:spMkLst>
            <pc:docMk/>
            <pc:sldMk cId="2384615245" sldId="258"/>
            <ac:spMk id="3" creationId="{15764BD4-917E-4350-8880-4533EF46ED4A}"/>
          </ac:spMkLst>
        </pc:spChg>
        <pc:spChg chg="add mod">
          <ac:chgData name="Wheeler, Bradley C" userId="7583640c-f874-4294-bdb9-9e024fa10d38" providerId="ADAL" clId="{2537EBD6-903D-4349-83E3-D5FE0DC6A09D}" dt="2020-09-29T16:38:46.773" v="429" actId="20577"/>
          <ac:spMkLst>
            <pc:docMk/>
            <pc:sldMk cId="2384615245" sldId="258"/>
            <ac:spMk id="4" creationId="{9EFA7B81-ADE0-4999-9020-965F556A1151}"/>
          </ac:spMkLst>
        </pc:spChg>
        <pc:spChg chg="add mod">
          <ac:chgData name="Wheeler, Bradley C" userId="7583640c-f874-4294-bdb9-9e024fa10d38" providerId="ADAL" clId="{2537EBD6-903D-4349-83E3-D5FE0DC6A09D}" dt="2020-09-29T16:35:09.312" v="275" actId="12789"/>
          <ac:spMkLst>
            <pc:docMk/>
            <pc:sldMk cId="2384615245" sldId="258"/>
            <ac:spMk id="5" creationId="{E9D585E3-F732-471B-8183-1D55424C89B8}"/>
          </ac:spMkLst>
        </pc:spChg>
        <pc:spChg chg="add mod">
          <ac:chgData name="Wheeler, Bradley C" userId="7583640c-f874-4294-bdb9-9e024fa10d38" providerId="ADAL" clId="{2537EBD6-903D-4349-83E3-D5FE0DC6A09D}" dt="2020-09-29T16:35:09.312" v="275" actId="12789"/>
          <ac:spMkLst>
            <pc:docMk/>
            <pc:sldMk cId="2384615245" sldId="258"/>
            <ac:spMk id="6" creationId="{7670B2DB-0160-4654-A82C-5D014F834286}"/>
          </ac:spMkLst>
        </pc:spChg>
        <pc:spChg chg="add mod">
          <ac:chgData name="Wheeler, Bradley C" userId="7583640c-f874-4294-bdb9-9e024fa10d38" providerId="ADAL" clId="{2537EBD6-903D-4349-83E3-D5FE0DC6A09D}" dt="2020-09-29T16:35:09.312" v="275" actId="12789"/>
          <ac:spMkLst>
            <pc:docMk/>
            <pc:sldMk cId="2384615245" sldId="258"/>
            <ac:spMk id="7" creationId="{9CE5F630-FB82-4534-9EA2-FA4A333D9AD3}"/>
          </ac:spMkLst>
        </pc:spChg>
        <pc:spChg chg="add mod">
          <ac:chgData name="Wheeler, Bradley C" userId="7583640c-f874-4294-bdb9-9e024fa10d38" providerId="ADAL" clId="{2537EBD6-903D-4349-83E3-D5FE0DC6A09D}" dt="2020-09-29T16:35:09.312" v="275" actId="12789"/>
          <ac:spMkLst>
            <pc:docMk/>
            <pc:sldMk cId="2384615245" sldId="258"/>
            <ac:spMk id="8" creationId="{3560C433-2D90-4BFB-845F-780DDC7A1A9C}"/>
          </ac:spMkLst>
        </pc:spChg>
        <pc:spChg chg="add mod ord">
          <ac:chgData name="Wheeler, Bradley C" userId="7583640c-f874-4294-bdb9-9e024fa10d38" providerId="ADAL" clId="{2537EBD6-903D-4349-83E3-D5FE0DC6A09D}" dt="2020-09-29T16:34:56.360" v="274" actId="1076"/>
          <ac:spMkLst>
            <pc:docMk/>
            <pc:sldMk cId="2384615245" sldId="258"/>
            <ac:spMk id="9" creationId="{34F30808-C801-4EDA-9F23-12E7D8C4D62B}"/>
          </ac:spMkLst>
        </pc:spChg>
        <pc:spChg chg="add mod">
          <ac:chgData name="Wheeler, Bradley C" userId="7583640c-f874-4294-bdb9-9e024fa10d38" providerId="ADAL" clId="{2537EBD6-903D-4349-83E3-D5FE0DC6A09D}" dt="2020-09-29T16:36:40.167" v="357" actId="1076"/>
          <ac:spMkLst>
            <pc:docMk/>
            <pc:sldMk cId="2384615245" sldId="258"/>
            <ac:spMk id="10" creationId="{38E33918-78F5-4A1A-ABDA-11EAE0FF6B81}"/>
          </ac:spMkLst>
        </pc:spChg>
      </pc:sldChg>
      <pc:sldChg chg="addSp modSp new mod">
        <pc:chgData name="Wheeler, Bradley C" userId="7583640c-f874-4294-bdb9-9e024fa10d38" providerId="ADAL" clId="{2537EBD6-903D-4349-83E3-D5FE0DC6A09D}" dt="2020-09-29T18:28:19.872" v="2828" actId="122"/>
        <pc:sldMkLst>
          <pc:docMk/>
          <pc:sldMk cId="1994521983" sldId="259"/>
        </pc:sldMkLst>
        <pc:spChg chg="mod">
          <ac:chgData name="Wheeler, Bradley C" userId="7583640c-f874-4294-bdb9-9e024fa10d38" providerId="ADAL" clId="{2537EBD6-903D-4349-83E3-D5FE0DC6A09D}" dt="2020-09-29T16:37:09.898" v="411" actId="404"/>
          <ac:spMkLst>
            <pc:docMk/>
            <pc:sldMk cId="1994521983" sldId="259"/>
            <ac:spMk id="2" creationId="{E8F75D78-DEDE-4BA8-AB2D-8469796F5C24}"/>
          </ac:spMkLst>
        </pc:spChg>
        <pc:spChg chg="add mod">
          <ac:chgData name="Wheeler, Bradley C" userId="7583640c-f874-4294-bdb9-9e024fa10d38" providerId="ADAL" clId="{2537EBD6-903D-4349-83E3-D5FE0DC6A09D}" dt="2020-09-29T18:28:02.318" v="2816" actId="20577"/>
          <ac:spMkLst>
            <pc:docMk/>
            <pc:sldMk cId="1994521983" sldId="259"/>
            <ac:spMk id="3" creationId="{79363322-086D-4282-81F6-391A12154059}"/>
          </ac:spMkLst>
        </pc:spChg>
        <pc:spChg chg="add mod">
          <ac:chgData name="Wheeler, Bradley C" userId="7583640c-f874-4294-bdb9-9e024fa10d38" providerId="ADAL" clId="{2537EBD6-903D-4349-83E3-D5FE0DC6A09D}" dt="2020-09-29T18:28:05.518" v="2817" actId="20577"/>
          <ac:spMkLst>
            <pc:docMk/>
            <pc:sldMk cId="1994521983" sldId="259"/>
            <ac:spMk id="4" creationId="{AE9B04CB-8983-4599-8E0B-578403C61979}"/>
          </ac:spMkLst>
        </pc:spChg>
        <pc:spChg chg="add mod">
          <ac:chgData name="Wheeler, Bradley C" userId="7583640c-f874-4294-bdb9-9e024fa10d38" providerId="ADAL" clId="{2537EBD6-903D-4349-83E3-D5FE0DC6A09D}" dt="2020-09-29T18:28:19.872" v="2828" actId="122"/>
          <ac:spMkLst>
            <pc:docMk/>
            <pc:sldMk cId="1994521983" sldId="259"/>
            <ac:spMk id="5" creationId="{43D53EC9-B0AF-44E8-844D-F26FB82C64D9}"/>
          </ac:spMkLst>
        </pc:spChg>
        <pc:spChg chg="add mod">
          <ac:chgData name="Wheeler, Bradley C" userId="7583640c-f874-4294-bdb9-9e024fa10d38" providerId="ADAL" clId="{2537EBD6-903D-4349-83E3-D5FE0DC6A09D}" dt="2020-09-29T16:49:43.827" v="931" actId="114"/>
          <ac:spMkLst>
            <pc:docMk/>
            <pc:sldMk cId="1994521983" sldId="259"/>
            <ac:spMk id="6" creationId="{726A704C-8F77-4DCB-BF03-98596C7F5EFC}"/>
          </ac:spMkLst>
        </pc:spChg>
      </pc:sldChg>
      <pc:sldChg chg="addSp delSp modSp new del mod ord">
        <pc:chgData name="Wheeler, Bradley C" userId="7583640c-f874-4294-bdb9-9e024fa10d38" providerId="ADAL" clId="{2537EBD6-903D-4349-83E3-D5FE0DC6A09D}" dt="2020-09-29T18:17:42.103" v="2677" actId="47"/>
        <pc:sldMkLst>
          <pc:docMk/>
          <pc:sldMk cId="1609267296" sldId="260"/>
        </pc:sldMkLst>
        <pc:spChg chg="mod">
          <ac:chgData name="Wheeler, Bradley C" userId="7583640c-f874-4294-bdb9-9e024fa10d38" providerId="ADAL" clId="{2537EBD6-903D-4349-83E3-D5FE0DC6A09D}" dt="2020-09-29T16:53:11.307" v="979" actId="20577"/>
          <ac:spMkLst>
            <pc:docMk/>
            <pc:sldMk cId="1609267296" sldId="260"/>
            <ac:spMk id="2" creationId="{A6C465F8-72C1-4BC6-8925-ADFD97B94F21}"/>
          </ac:spMkLst>
        </pc:spChg>
        <pc:spChg chg="add del">
          <ac:chgData name="Wheeler, Bradley C" userId="7583640c-f874-4294-bdb9-9e024fa10d38" providerId="ADAL" clId="{2537EBD6-903D-4349-83E3-D5FE0DC6A09D}" dt="2020-09-29T16:52:14.442" v="934"/>
          <ac:spMkLst>
            <pc:docMk/>
            <pc:sldMk cId="1609267296" sldId="260"/>
            <ac:spMk id="3" creationId="{CDE535D6-72EF-49CA-AAC4-A5F81CBB5B7E}"/>
          </ac:spMkLst>
        </pc:spChg>
        <pc:spChg chg="add mod">
          <ac:chgData name="Wheeler, Bradley C" userId="7583640c-f874-4294-bdb9-9e024fa10d38" providerId="ADAL" clId="{2537EBD6-903D-4349-83E3-D5FE0DC6A09D}" dt="2020-09-29T17:23:45.392" v="1079" actId="20577"/>
          <ac:spMkLst>
            <pc:docMk/>
            <pc:sldMk cId="1609267296" sldId="260"/>
            <ac:spMk id="4" creationId="{913385E7-47BC-4AEE-BE4C-AA274625E583}"/>
          </ac:spMkLst>
        </pc:spChg>
      </pc:sldChg>
      <pc:sldChg chg="addSp delSp modSp new mod">
        <pc:chgData name="Wheeler, Bradley C" userId="7583640c-f874-4294-bdb9-9e024fa10d38" providerId="ADAL" clId="{2537EBD6-903D-4349-83E3-D5FE0DC6A09D}" dt="2020-09-29T18:08:39.814" v="2118" actId="1038"/>
        <pc:sldMkLst>
          <pc:docMk/>
          <pc:sldMk cId="3311269251" sldId="261"/>
        </pc:sldMkLst>
        <pc:spChg chg="mod">
          <ac:chgData name="Wheeler, Bradley C" userId="7583640c-f874-4294-bdb9-9e024fa10d38" providerId="ADAL" clId="{2537EBD6-903D-4349-83E3-D5FE0DC6A09D}" dt="2020-09-29T17:53:19.305" v="1246" actId="20577"/>
          <ac:spMkLst>
            <pc:docMk/>
            <pc:sldMk cId="3311269251" sldId="261"/>
            <ac:spMk id="2" creationId="{257C6DD5-5109-4AA1-AA5F-2CEDF03C7DB3}"/>
          </ac:spMkLst>
        </pc:spChg>
        <pc:spChg chg="add mod">
          <ac:chgData name="Wheeler, Bradley C" userId="7583640c-f874-4294-bdb9-9e024fa10d38" providerId="ADAL" clId="{2537EBD6-903D-4349-83E3-D5FE0DC6A09D}" dt="2020-09-29T18:08:39.814" v="2118" actId="1038"/>
          <ac:spMkLst>
            <pc:docMk/>
            <pc:sldMk cId="3311269251" sldId="261"/>
            <ac:spMk id="3" creationId="{5B18F956-E95D-4325-B2A0-E0782721BE52}"/>
          </ac:spMkLst>
        </pc:spChg>
        <pc:spChg chg="add mod">
          <ac:chgData name="Wheeler, Bradley C" userId="7583640c-f874-4294-bdb9-9e024fa10d38" providerId="ADAL" clId="{2537EBD6-903D-4349-83E3-D5FE0DC6A09D}" dt="2020-09-29T18:08:34.850" v="2106" actId="1038"/>
          <ac:spMkLst>
            <pc:docMk/>
            <pc:sldMk cId="3311269251" sldId="261"/>
            <ac:spMk id="6" creationId="{3C4C063A-5717-45BF-AE28-59A7EBA2E136}"/>
          </ac:spMkLst>
        </pc:spChg>
        <pc:spChg chg="add mod">
          <ac:chgData name="Wheeler, Bradley C" userId="7583640c-f874-4294-bdb9-9e024fa10d38" providerId="ADAL" clId="{2537EBD6-903D-4349-83E3-D5FE0DC6A09D}" dt="2020-09-29T18:08:21.915" v="2091" actId="113"/>
          <ac:spMkLst>
            <pc:docMk/>
            <pc:sldMk cId="3311269251" sldId="261"/>
            <ac:spMk id="7" creationId="{E52F30D1-AF40-4776-AA4D-C315251AD67F}"/>
          </ac:spMkLst>
        </pc:spChg>
        <pc:spChg chg="add mod">
          <ac:chgData name="Wheeler, Bradley C" userId="7583640c-f874-4294-bdb9-9e024fa10d38" providerId="ADAL" clId="{2537EBD6-903D-4349-83E3-D5FE0DC6A09D}" dt="2020-09-29T17:50:47.513" v="1114" actId="1076"/>
          <ac:spMkLst>
            <pc:docMk/>
            <pc:sldMk cId="3311269251" sldId="261"/>
            <ac:spMk id="8" creationId="{0C19F65A-92D6-445F-893F-1A16F7159F63}"/>
          </ac:spMkLst>
        </pc:spChg>
        <pc:spChg chg="add mod">
          <ac:chgData name="Wheeler, Bradley C" userId="7583640c-f874-4294-bdb9-9e024fa10d38" providerId="ADAL" clId="{2537EBD6-903D-4349-83E3-D5FE0DC6A09D}" dt="2020-09-29T18:07:56.055" v="2086" actId="1037"/>
          <ac:spMkLst>
            <pc:docMk/>
            <pc:sldMk cId="3311269251" sldId="261"/>
            <ac:spMk id="9" creationId="{E943BD69-2317-4609-AADA-A48D2B97FE4B}"/>
          </ac:spMkLst>
        </pc:spChg>
        <pc:spChg chg="add mod">
          <ac:chgData name="Wheeler, Bradley C" userId="7583640c-f874-4294-bdb9-9e024fa10d38" providerId="ADAL" clId="{2537EBD6-903D-4349-83E3-D5FE0DC6A09D}" dt="2020-09-29T18:07:56.055" v="2086" actId="1037"/>
          <ac:spMkLst>
            <pc:docMk/>
            <pc:sldMk cId="3311269251" sldId="261"/>
            <ac:spMk id="10" creationId="{7069449C-65BF-40E6-8D0F-B500C4C783AA}"/>
          </ac:spMkLst>
        </pc:spChg>
        <pc:spChg chg="add mod">
          <ac:chgData name="Wheeler, Bradley C" userId="7583640c-f874-4294-bdb9-9e024fa10d38" providerId="ADAL" clId="{2537EBD6-903D-4349-83E3-D5FE0DC6A09D}" dt="2020-09-29T17:50:27.760" v="1111" actId="1076"/>
          <ac:spMkLst>
            <pc:docMk/>
            <pc:sldMk cId="3311269251" sldId="261"/>
            <ac:spMk id="11" creationId="{65F2812A-A06F-4D58-A2B2-32A631CB77BC}"/>
          </ac:spMkLst>
        </pc:spChg>
        <pc:spChg chg="add mod">
          <ac:chgData name="Wheeler, Bradley C" userId="7583640c-f874-4294-bdb9-9e024fa10d38" providerId="ADAL" clId="{2537EBD6-903D-4349-83E3-D5FE0DC6A09D}" dt="2020-09-29T18:08:21.915" v="2091" actId="113"/>
          <ac:spMkLst>
            <pc:docMk/>
            <pc:sldMk cId="3311269251" sldId="261"/>
            <ac:spMk id="12" creationId="{4759D3AB-09AE-4C38-BD5D-604D9C6E374C}"/>
          </ac:spMkLst>
        </pc:spChg>
        <pc:spChg chg="add del mod">
          <ac:chgData name="Wheeler, Bradley C" userId="7583640c-f874-4294-bdb9-9e024fa10d38" providerId="ADAL" clId="{2537EBD6-903D-4349-83E3-D5FE0DC6A09D}" dt="2020-09-29T17:51:11.263" v="1116" actId="767"/>
          <ac:spMkLst>
            <pc:docMk/>
            <pc:sldMk cId="3311269251" sldId="261"/>
            <ac:spMk id="12" creationId="{5B1A5684-17EB-4170-A7F6-8A21A3CB4E82}"/>
          </ac:spMkLst>
        </pc:spChg>
        <pc:spChg chg="add mod">
          <ac:chgData name="Wheeler, Bradley C" userId="7583640c-f874-4294-bdb9-9e024fa10d38" providerId="ADAL" clId="{2537EBD6-903D-4349-83E3-D5FE0DC6A09D}" dt="2020-09-29T18:08:21.915" v="2091" actId="113"/>
          <ac:spMkLst>
            <pc:docMk/>
            <pc:sldMk cId="3311269251" sldId="261"/>
            <ac:spMk id="13" creationId="{A915EA67-0E26-4314-8B9E-FAAD1C115D05}"/>
          </ac:spMkLst>
        </pc:spChg>
        <pc:spChg chg="add mod">
          <ac:chgData name="Wheeler, Bradley C" userId="7583640c-f874-4294-bdb9-9e024fa10d38" providerId="ADAL" clId="{2537EBD6-903D-4349-83E3-D5FE0DC6A09D}" dt="2020-09-29T18:05:53.538" v="2053" actId="20577"/>
          <ac:spMkLst>
            <pc:docMk/>
            <pc:sldMk cId="3311269251" sldId="261"/>
            <ac:spMk id="14" creationId="{0D460513-BA63-4F6E-95B8-64E67D2A7756}"/>
          </ac:spMkLst>
        </pc:spChg>
        <pc:graphicFrameChg chg="add del mod">
          <ac:chgData name="Wheeler, Bradley C" userId="7583640c-f874-4294-bdb9-9e024fa10d38" providerId="ADAL" clId="{2537EBD6-903D-4349-83E3-D5FE0DC6A09D}" dt="2020-09-29T17:52:37.911" v="1207" actId="478"/>
          <ac:graphicFrameMkLst>
            <pc:docMk/>
            <pc:sldMk cId="3311269251" sldId="261"/>
            <ac:graphicFrameMk id="5" creationId="{20A7846A-9860-462E-8AB3-5BF366EB8172}"/>
          </ac:graphicFrameMkLst>
        </pc:graphicFrameChg>
        <pc:cxnChg chg="add mod">
          <ac:chgData name="Wheeler, Bradley C" userId="7583640c-f874-4294-bdb9-9e024fa10d38" providerId="ADAL" clId="{2537EBD6-903D-4349-83E3-D5FE0DC6A09D}" dt="2020-09-29T17:49:40.161" v="1085" actId="14100"/>
          <ac:cxnSpMkLst>
            <pc:docMk/>
            <pc:sldMk cId="3311269251" sldId="261"/>
            <ac:cxnSpMk id="4" creationId="{F3B2A25B-7A63-4A40-9DB2-B270B80E3A67}"/>
          </ac:cxnSpMkLst>
        </pc:cxnChg>
      </pc:sldChg>
      <pc:sldChg chg="addSp modSp new mod">
        <pc:chgData name="Wheeler, Bradley C" userId="7583640c-f874-4294-bdb9-9e024fa10d38" providerId="ADAL" clId="{2537EBD6-903D-4349-83E3-D5FE0DC6A09D}" dt="2020-09-29T18:14:55.847" v="2530" actId="6549"/>
        <pc:sldMkLst>
          <pc:docMk/>
          <pc:sldMk cId="2070836769" sldId="262"/>
        </pc:sldMkLst>
        <pc:spChg chg="mod">
          <ac:chgData name="Wheeler, Bradley C" userId="7583640c-f874-4294-bdb9-9e024fa10d38" providerId="ADAL" clId="{2537EBD6-903D-4349-83E3-D5FE0DC6A09D}" dt="2020-09-29T17:57:36.047" v="1539" actId="20577"/>
          <ac:spMkLst>
            <pc:docMk/>
            <pc:sldMk cId="2070836769" sldId="262"/>
            <ac:spMk id="2" creationId="{7371C14E-CEAA-47AA-B1AB-ABDD988C2085}"/>
          </ac:spMkLst>
        </pc:spChg>
        <pc:spChg chg="mod">
          <ac:chgData name="Wheeler, Bradley C" userId="7583640c-f874-4294-bdb9-9e024fa10d38" providerId="ADAL" clId="{2537EBD6-903D-4349-83E3-D5FE0DC6A09D}" dt="2020-09-29T17:57:01.079" v="1506" actId="20577"/>
          <ac:spMkLst>
            <pc:docMk/>
            <pc:sldMk cId="2070836769" sldId="262"/>
            <ac:spMk id="3" creationId="{7C7A85A4-ACD5-4E21-B053-86DA308F9DFD}"/>
          </ac:spMkLst>
        </pc:spChg>
        <pc:spChg chg="add mod">
          <ac:chgData name="Wheeler, Bradley C" userId="7583640c-f874-4294-bdb9-9e024fa10d38" providerId="ADAL" clId="{2537EBD6-903D-4349-83E3-D5FE0DC6A09D}" dt="2020-09-29T18:14:55.847" v="2530" actId="6549"/>
          <ac:spMkLst>
            <pc:docMk/>
            <pc:sldMk cId="2070836769" sldId="262"/>
            <ac:spMk id="4" creationId="{4C980E22-2425-4092-900B-2314E674783F}"/>
          </ac:spMkLst>
        </pc:spChg>
      </pc:sldChg>
      <pc:sldChg chg="addSp delSp modSp new mod ord modClrScheme chgLayout">
        <pc:chgData name="Wheeler, Bradley C" userId="7583640c-f874-4294-bdb9-9e024fa10d38" providerId="ADAL" clId="{2537EBD6-903D-4349-83E3-D5FE0DC6A09D}" dt="2020-09-29T18:29:05.094" v="2845" actId="20577"/>
        <pc:sldMkLst>
          <pc:docMk/>
          <pc:sldMk cId="4194346496" sldId="263"/>
        </pc:sldMkLst>
        <pc:spChg chg="del mod ord">
          <ac:chgData name="Wheeler, Bradley C" userId="7583640c-f874-4294-bdb9-9e024fa10d38" providerId="ADAL" clId="{2537EBD6-903D-4349-83E3-D5FE0DC6A09D}" dt="2020-09-29T17:21:49.371" v="1035" actId="700"/>
          <ac:spMkLst>
            <pc:docMk/>
            <pc:sldMk cId="4194346496" sldId="263"/>
            <ac:spMk id="2" creationId="{EF5B43F6-7DDD-4EBF-B77A-5E1E00957605}"/>
          </ac:spMkLst>
        </pc:spChg>
        <pc:spChg chg="add mod ord">
          <ac:chgData name="Wheeler, Bradley C" userId="7583640c-f874-4294-bdb9-9e024fa10d38" providerId="ADAL" clId="{2537EBD6-903D-4349-83E3-D5FE0DC6A09D}" dt="2020-09-29T18:29:05.094" v="2845" actId="20577"/>
          <ac:spMkLst>
            <pc:docMk/>
            <pc:sldMk cId="4194346496" sldId="263"/>
            <ac:spMk id="3" creationId="{CE9965BB-9974-45F8-ADE0-4F15F02F76A3}"/>
          </ac:spMkLst>
        </pc:spChg>
        <pc:spChg chg="add del mod ord">
          <ac:chgData name="Wheeler, Bradley C" userId="7583640c-f874-4294-bdb9-9e024fa10d38" providerId="ADAL" clId="{2537EBD6-903D-4349-83E3-D5FE0DC6A09D}" dt="2020-09-29T17:22:38.831" v="1076" actId="700"/>
          <ac:spMkLst>
            <pc:docMk/>
            <pc:sldMk cId="4194346496" sldId="263"/>
            <ac:spMk id="4" creationId="{E6C29C20-4616-4D39-BD88-D3329E17B87A}"/>
          </ac:spMkLst>
        </pc:spChg>
        <pc:spChg chg="add del mod ord">
          <ac:chgData name="Wheeler, Bradley C" userId="7583640c-f874-4294-bdb9-9e024fa10d38" providerId="ADAL" clId="{2537EBD6-903D-4349-83E3-D5FE0DC6A09D}" dt="2020-09-29T17:22:53.271" v="1077" actId="700"/>
          <ac:spMkLst>
            <pc:docMk/>
            <pc:sldMk cId="4194346496" sldId="263"/>
            <ac:spMk id="5" creationId="{8118EAD9-BD7C-43B3-B66C-DA4BB44B835A}"/>
          </ac:spMkLst>
        </pc:spChg>
        <pc:spChg chg="add mod ord">
          <ac:chgData name="Wheeler, Bradley C" userId="7583640c-f874-4294-bdb9-9e024fa10d38" providerId="ADAL" clId="{2537EBD6-903D-4349-83E3-D5FE0DC6A09D}" dt="2020-09-29T17:22:53.271" v="1077" actId="700"/>
          <ac:spMkLst>
            <pc:docMk/>
            <pc:sldMk cId="4194346496" sldId="263"/>
            <ac:spMk id="6" creationId="{0BDA3137-E3BA-4F82-957C-DEC4616AE69A}"/>
          </ac:spMkLst>
        </pc:spChg>
      </pc:sldChg>
      <pc:sldChg chg="addSp modSp new mod">
        <pc:chgData name="Wheeler, Bradley C" userId="7583640c-f874-4294-bdb9-9e024fa10d38" providerId="ADAL" clId="{2537EBD6-903D-4349-83E3-D5FE0DC6A09D}" dt="2020-09-29T18:11:57.174" v="2504" actId="1076"/>
        <pc:sldMkLst>
          <pc:docMk/>
          <pc:sldMk cId="3859083559" sldId="264"/>
        </pc:sldMkLst>
        <pc:spChg chg="mod">
          <ac:chgData name="Wheeler, Bradley C" userId="7583640c-f874-4294-bdb9-9e024fa10d38" providerId="ADAL" clId="{2537EBD6-903D-4349-83E3-D5FE0DC6A09D}" dt="2020-09-29T18:11:35.390" v="2490" actId="20577"/>
          <ac:spMkLst>
            <pc:docMk/>
            <pc:sldMk cId="3859083559" sldId="264"/>
            <ac:spMk id="2" creationId="{D0F1D30F-42AB-400F-B2AA-5E8065A58C65}"/>
          </ac:spMkLst>
        </pc:spChg>
        <pc:spChg chg="mod">
          <ac:chgData name="Wheeler, Bradley C" userId="7583640c-f874-4294-bdb9-9e024fa10d38" providerId="ADAL" clId="{2537EBD6-903D-4349-83E3-D5FE0DC6A09D}" dt="2020-09-29T18:09:20.183" v="2220" actId="20577"/>
          <ac:spMkLst>
            <pc:docMk/>
            <pc:sldMk cId="3859083559" sldId="264"/>
            <ac:spMk id="3" creationId="{A96345BD-46CB-495C-97AA-BC5D408BC763}"/>
          </ac:spMkLst>
        </pc:spChg>
        <pc:spChg chg="add mod">
          <ac:chgData name="Wheeler, Bradley C" userId="7583640c-f874-4294-bdb9-9e024fa10d38" providerId="ADAL" clId="{2537EBD6-903D-4349-83E3-D5FE0DC6A09D}" dt="2020-09-29T18:11:57.174" v="2504" actId="1076"/>
          <ac:spMkLst>
            <pc:docMk/>
            <pc:sldMk cId="3859083559" sldId="264"/>
            <ac:spMk id="4" creationId="{8864FB3C-7F93-4AEA-9B8D-580D9B82B17C}"/>
          </ac:spMkLst>
        </pc:spChg>
      </pc:sldChg>
      <pc:sldChg chg="addSp modSp new mod">
        <pc:chgData name="Wheeler, Bradley C" userId="7583640c-f874-4294-bdb9-9e024fa10d38" providerId="ADAL" clId="{2537EBD6-903D-4349-83E3-D5FE0DC6A09D}" dt="2020-09-29T18:12:26.503" v="2514" actId="20577"/>
        <pc:sldMkLst>
          <pc:docMk/>
          <pc:sldMk cId="4079889690" sldId="265"/>
        </pc:sldMkLst>
        <pc:spChg chg="mod">
          <ac:chgData name="Wheeler, Bradley C" userId="7583640c-f874-4294-bdb9-9e024fa10d38" providerId="ADAL" clId="{2537EBD6-903D-4349-83E3-D5FE0DC6A09D}" dt="2020-09-29T17:54:19.703" v="1305" actId="20577"/>
          <ac:spMkLst>
            <pc:docMk/>
            <pc:sldMk cId="4079889690" sldId="265"/>
            <ac:spMk id="2" creationId="{DC09FD94-F4D2-4573-8A6E-BC2F2CB047E5}"/>
          </ac:spMkLst>
        </pc:spChg>
        <pc:spChg chg="mod">
          <ac:chgData name="Wheeler, Bradley C" userId="7583640c-f874-4294-bdb9-9e024fa10d38" providerId="ADAL" clId="{2537EBD6-903D-4349-83E3-D5FE0DC6A09D}" dt="2020-09-29T18:09:35.118" v="2276" actId="20577"/>
          <ac:spMkLst>
            <pc:docMk/>
            <pc:sldMk cId="4079889690" sldId="265"/>
            <ac:spMk id="3" creationId="{24CBBCA0-5DCC-4C9C-958D-48A93431FCA1}"/>
          </ac:spMkLst>
        </pc:spChg>
        <pc:spChg chg="add mod">
          <ac:chgData name="Wheeler, Bradley C" userId="7583640c-f874-4294-bdb9-9e024fa10d38" providerId="ADAL" clId="{2537EBD6-903D-4349-83E3-D5FE0DC6A09D}" dt="2020-09-29T18:12:26.503" v="2514" actId="20577"/>
          <ac:spMkLst>
            <pc:docMk/>
            <pc:sldMk cId="4079889690" sldId="265"/>
            <ac:spMk id="4" creationId="{A9591339-2E32-4215-BF37-EDDD20F2C3C6}"/>
          </ac:spMkLst>
        </pc:spChg>
      </pc:sldChg>
      <pc:sldChg chg="addSp modSp new mod ord">
        <pc:chgData name="Wheeler, Bradley C" userId="7583640c-f874-4294-bdb9-9e024fa10d38" providerId="ADAL" clId="{2537EBD6-903D-4349-83E3-D5FE0DC6A09D}" dt="2020-09-29T18:12:14.638" v="2509" actId="20577"/>
        <pc:sldMkLst>
          <pc:docMk/>
          <pc:sldMk cId="1322241631" sldId="266"/>
        </pc:sldMkLst>
        <pc:spChg chg="mod">
          <ac:chgData name="Wheeler, Bradley C" userId="7583640c-f874-4294-bdb9-9e024fa10d38" providerId="ADAL" clId="{2537EBD6-903D-4349-83E3-D5FE0DC6A09D}" dt="2020-09-29T17:54:31.791" v="1318" actId="20577"/>
          <ac:spMkLst>
            <pc:docMk/>
            <pc:sldMk cId="1322241631" sldId="266"/>
            <ac:spMk id="2" creationId="{17418AE2-5CF1-4889-BC53-C4DDC2427F76}"/>
          </ac:spMkLst>
        </pc:spChg>
        <pc:spChg chg="mod">
          <ac:chgData name="Wheeler, Bradley C" userId="7583640c-f874-4294-bdb9-9e024fa10d38" providerId="ADAL" clId="{2537EBD6-903D-4349-83E3-D5FE0DC6A09D}" dt="2020-09-29T18:10:13.543" v="2365" actId="20577"/>
          <ac:spMkLst>
            <pc:docMk/>
            <pc:sldMk cId="1322241631" sldId="266"/>
            <ac:spMk id="3" creationId="{536BA2B9-509B-455F-82BB-68E7E6EE64CA}"/>
          </ac:spMkLst>
        </pc:spChg>
        <pc:spChg chg="add mod">
          <ac:chgData name="Wheeler, Bradley C" userId="7583640c-f874-4294-bdb9-9e024fa10d38" providerId="ADAL" clId="{2537EBD6-903D-4349-83E3-D5FE0DC6A09D}" dt="2020-09-29T18:12:14.638" v="2509" actId="20577"/>
          <ac:spMkLst>
            <pc:docMk/>
            <pc:sldMk cId="1322241631" sldId="266"/>
            <ac:spMk id="4" creationId="{8E7834E1-4737-4A6E-A30E-FCA2F37D2CBF}"/>
          </ac:spMkLst>
        </pc:spChg>
      </pc:sldChg>
      <pc:sldChg chg="addSp modSp new mod">
        <pc:chgData name="Wheeler, Bradley C" userId="7583640c-f874-4294-bdb9-9e024fa10d38" providerId="ADAL" clId="{2537EBD6-903D-4349-83E3-D5FE0DC6A09D}" dt="2020-09-29T18:12:35.807" v="2519" actId="20577"/>
        <pc:sldMkLst>
          <pc:docMk/>
          <pc:sldMk cId="1449445670" sldId="267"/>
        </pc:sldMkLst>
        <pc:spChg chg="mod">
          <ac:chgData name="Wheeler, Bradley C" userId="7583640c-f874-4294-bdb9-9e024fa10d38" providerId="ADAL" clId="{2537EBD6-903D-4349-83E3-D5FE0DC6A09D}" dt="2020-09-29T17:54:47.165" v="1344" actId="20577"/>
          <ac:spMkLst>
            <pc:docMk/>
            <pc:sldMk cId="1449445670" sldId="267"/>
            <ac:spMk id="2" creationId="{B9EA3502-5163-4FD7-B646-65DCEC207AC4}"/>
          </ac:spMkLst>
        </pc:spChg>
        <pc:spChg chg="mod">
          <ac:chgData name="Wheeler, Bradley C" userId="7583640c-f874-4294-bdb9-9e024fa10d38" providerId="ADAL" clId="{2537EBD6-903D-4349-83E3-D5FE0DC6A09D}" dt="2020-09-29T18:10:56.167" v="2474" actId="20577"/>
          <ac:spMkLst>
            <pc:docMk/>
            <pc:sldMk cId="1449445670" sldId="267"/>
            <ac:spMk id="3" creationId="{4E89618C-A051-4905-BFD5-2C0EEA1C8C0C}"/>
          </ac:spMkLst>
        </pc:spChg>
        <pc:spChg chg="add mod">
          <ac:chgData name="Wheeler, Bradley C" userId="7583640c-f874-4294-bdb9-9e024fa10d38" providerId="ADAL" clId="{2537EBD6-903D-4349-83E3-D5FE0DC6A09D}" dt="2020-09-29T18:12:35.807" v="2519" actId="20577"/>
          <ac:spMkLst>
            <pc:docMk/>
            <pc:sldMk cId="1449445670" sldId="267"/>
            <ac:spMk id="4" creationId="{0835B449-79F6-4F6B-BC2D-A9E903BB89B1}"/>
          </ac:spMkLst>
        </pc:spChg>
      </pc:sldChg>
      <pc:sldChg chg="addSp delSp modSp new del mod modClrScheme chgLayout">
        <pc:chgData name="Wheeler, Bradley C" userId="7583640c-f874-4294-bdb9-9e024fa10d38" providerId="ADAL" clId="{2537EBD6-903D-4349-83E3-D5FE0DC6A09D}" dt="2020-09-29T18:29:07.780" v="2846" actId="47"/>
        <pc:sldMkLst>
          <pc:docMk/>
          <pc:sldMk cId="2344755229" sldId="268"/>
        </pc:sldMkLst>
        <pc:spChg chg="del mod ord">
          <ac:chgData name="Wheeler, Bradley C" userId="7583640c-f874-4294-bdb9-9e024fa10d38" providerId="ADAL" clId="{2537EBD6-903D-4349-83E3-D5FE0DC6A09D}" dt="2020-09-29T17:55:55.102" v="1346" actId="700"/>
          <ac:spMkLst>
            <pc:docMk/>
            <pc:sldMk cId="2344755229" sldId="268"/>
            <ac:spMk id="2" creationId="{A7CDF6E0-0333-4558-B63F-C715226CCF0E}"/>
          </ac:spMkLst>
        </pc:spChg>
        <pc:spChg chg="del mod ord">
          <ac:chgData name="Wheeler, Bradley C" userId="7583640c-f874-4294-bdb9-9e024fa10d38" providerId="ADAL" clId="{2537EBD6-903D-4349-83E3-D5FE0DC6A09D}" dt="2020-09-29T17:55:55.102" v="1346" actId="700"/>
          <ac:spMkLst>
            <pc:docMk/>
            <pc:sldMk cId="2344755229" sldId="268"/>
            <ac:spMk id="3" creationId="{F0A887F1-1C2A-42DB-B027-07C848DFB8C8}"/>
          </ac:spMkLst>
        </pc:spChg>
        <pc:spChg chg="add mod ord">
          <ac:chgData name="Wheeler, Bradley C" userId="7583640c-f874-4294-bdb9-9e024fa10d38" providerId="ADAL" clId="{2537EBD6-903D-4349-83E3-D5FE0DC6A09D}" dt="2020-09-29T17:56:01.831" v="1370" actId="20577"/>
          <ac:spMkLst>
            <pc:docMk/>
            <pc:sldMk cId="2344755229" sldId="268"/>
            <ac:spMk id="4" creationId="{2D79CA2B-484A-4431-9712-E9386682F338}"/>
          </ac:spMkLst>
        </pc:spChg>
        <pc:spChg chg="add mod ord">
          <ac:chgData name="Wheeler, Bradley C" userId="7583640c-f874-4294-bdb9-9e024fa10d38" providerId="ADAL" clId="{2537EBD6-903D-4349-83E3-D5FE0DC6A09D}" dt="2020-09-29T17:55:55.102" v="1346" actId="700"/>
          <ac:spMkLst>
            <pc:docMk/>
            <pc:sldMk cId="2344755229" sldId="268"/>
            <ac:spMk id="5" creationId="{7DE07C51-CC70-4092-8401-A75608255503}"/>
          </ac:spMkLst>
        </pc:spChg>
      </pc:sldChg>
      <pc:sldChg chg="addSp modSp new mod">
        <pc:chgData name="Wheeler, Bradley C" userId="7583640c-f874-4294-bdb9-9e024fa10d38" providerId="ADAL" clId="{2537EBD6-903D-4349-83E3-D5FE0DC6A09D}" dt="2020-09-29T18:15:04.228" v="2536" actId="6549"/>
        <pc:sldMkLst>
          <pc:docMk/>
          <pc:sldMk cId="3292955644" sldId="269"/>
        </pc:sldMkLst>
        <pc:spChg chg="mod">
          <ac:chgData name="Wheeler, Bradley C" userId="7583640c-f874-4294-bdb9-9e024fa10d38" providerId="ADAL" clId="{2537EBD6-903D-4349-83E3-D5FE0DC6A09D}" dt="2020-09-29T17:58:07.895" v="1572" actId="20577"/>
          <ac:spMkLst>
            <pc:docMk/>
            <pc:sldMk cId="3292955644" sldId="269"/>
            <ac:spMk id="2" creationId="{F7F6F692-01E9-436E-9A2D-168941072F55}"/>
          </ac:spMkLst>
        </pc:spChg>
        <pc:spChg chg="mod">
          <ac:chgData name="Wheeler, Bradley C" userId="7583640c-f874-4294-bdb9-9e024fa10d38" providerId="ADAL" clId="{2537EBD6-903D-4349-83E3-D5FE0DC6A09D}" dt="2020-09-29T17:58:35.200" v="1658" actId="20577"/>
          <ac:spMkLst>
            <pc:docMk/>
            <pc:sldMk cId="3292955644" sldId="269"/>
            <ac:spMk id="3" creationId="{5DDB22C7-5130-4EDA-9FAE-34BFE9448CF9}"/>
          </ac:spMkLst>
        </pc:spChg>
        <pc:spChg chg="add mod">
          <ac:chgData name="Wheeler, Bradley C" userId="7583640c-f874-4294-bdb9-9e024fa10d38" providerId="ADAL" clId="{2537EBD6-903D-4349-83E3-D5FE0DC6A09D}" dt="2020-09-29T18:15:04.228" v="2536" actId="6549"/>
          <ac:spMkLst>
            <pc:docMk/>
            <pc:sldMk cId="3292955644" sldId="269"/>
            <ac:spMk id="4" creationId="{AE840455-1B57-4FEE-9364-DA96DA184705}"/>
          </ac:spMkLst>
        </pc:spChg>
      </pc:sldChg>
      <pc:sldChg chg="addSp modSp new mod">
        <pc:chgData name="Wheeler, Bradley C" userId="7583640c-f874-4294-bdb9-9e024fa10d38" providerId="ADAL" clId="{2537EBD6-903D-4349-83E3-D5FE0DC6A09D}" dt="2020-09-29T18:15:12.559" v="2542" actId="6549"/>
        <pc:sldMkLst>
          <pc:docMk/>
          <pc:sldMk cId="940467634" sldId="270"/>
        </pc:sldMkLst>
        <pc:spChg chg="mod">
          <ac:chgData name="Wheeler, Bradley C" userId="7583640c-f874-4294-bdb9-9e024fa10d38" providerId="ADAL" clId="{2537EBD6-903D-4349-83E3-D5FE0DC6A09D}" dt="2020-09-29T18:00:10.665" v="1861" actId="404"/>
          <ac:spMkLst>
            <pc:docMk/>
            <pc:sldMk cId="940467634" sldId="270"/>
            <ac:spMk id="2" creationId="{9DE51586-3B45-4735-90E1-3D8B62675A12}"/>
          </ac:spMkLst>
        </pc:spChg>
        <pc:spChg chg="mod">
          <ac:chgData name="Wheeler, Bradley C" userId="7583640c-f874-4294-bdb9-9e024fa10d38" providerId="ADAL" clId="{2537EBD6-903D-4349-83E3-D5FE0DC6A09D}" dt="2020-09-29T18:01:57.815" v="1869" actId="14100"/>
          <ac:spMkLst>
            <pc:docMk/>
            <pc:sldMk cId="940467634" sldId="270"/>
            <ac:spMk id="3" creationId="{C7961CE6-FCA6-4938-938F-52D604F3B603}"/>
          </ac:spMkLst>
        </pc:spChg>
        <pc:spChg chg="add mod">
          <ac:chgData name="Wheeler, Bradley C" userId="7583640c-f874-4294-bdb9-9e024fa10d38" providerId="ADAL" clId="{2537EBD6-903D-4349-83E3-D5FE0DC6A09D}" dt="2020-09-29T18:15:12.559" v="2542" actId="6549"/>
          <ac:spMkLst>
            <pc:docMk/>
            <pc:sldMk cId="940467634" sldId="270"/>
            <ac:spMk id="4" creationId="{D05DD990-414E-4F6B-87CC-2E680945905A}"/>
          </ac:spMkLst>
        </pc:spChg>
      </pc:sldChg>
      <pc:sldChg chg="addSp delSp modSp new mod ord modClrScheme chgLayout">
        <pc:chgData name="Wheeler, Bradley C" userId="7583640c-f874-4294-bdb9-9e024fa10d38" providerId="ADAL" clId="{2537EBD6-903D-4349-83E3-D5FE0DC6A09D}" dt="2020-09-29T18:40:56.992" v="2921" actId="478"/>
        <pc:sldMkLst>
          <pc:docMk/>
          <pc:sldMk cId="681675323" sldId="271"/>
        </pc:sldMkLst>
        <pc:spChg chg="del mod ord">
          <ac:chgData name="Wheeler, Bradley C" userId="7583640c-f874-4294-bdb9-9e024fa10d38" providerId="ADAL" clId="{2537EBD6-903D-4349-83E3-D5FE0DC6A09D}" dt="2020-09-29T18:02:43.990" v="1871" actId="700"/>
          <ac:spMkLst>
            <pc:docMk/>
            <pc:sldMk cId="681675323" sldId="271"/>
            <ac:spMk id="2" creationId="{4712AAF6-8C8D-4796-8940-EE4A33753483}"/>
          </ac:spMkLst>
        </pc:spChg>
        <pc:spChg chg="del mod ord">
          <ac:chgData name="Wheeler, Bradley C" userId="7583640c-f874-4294-bdb9-9e024fa10d38" providerId="ADAL" clId="{2537EBD6-903D-4349-83E3-D5FE0DC6A09D}" dt="2020-09-29T18:02:43.990" v="1871" actId="700"/>
          <ac:spMkLst>
            <pc:docMk/>
            <pc:sldMk cId="681675323" sldId="271"/>
            <ac:spMk id="3" creationId="{329EEA3A-4C9C-4F61-80BF-C50E8505133C}"/>
          </ac:spMkLst>
        </pc:spChg>
        <pc:spChg chg="add mod ord">
          <ac:chgData name="Wheeler, Bradley C" userId="7583640c-f874-4294-bdb9-9e024fa10d38" providerId="ADAL" clId="{2537EBD6-903D-4349-83E3-D5FE0DC6A09D}" dt="2020-09-29T18:15:46.897" v="2554" actId="404"/>
          <ac:spMkLst>
            <pc:docMk/>
            <pc:sldMk cId="681675323" sldId="271"/>
            <ac:spMk id="4" creationId="{16FE6217-DFF2-43C4-BF74-8551CFE928DA}"/>
          </ac:spMkLst>
        </pc:spChg>
        <pc:spChg chg="add mod ord">
          <ac:chgData name="Wheeler, Bradley C" userId="7583640c-f874-4294-bdb9-9e024fa10d38" providerId="ADAL" clId="{2537EBD6-903D-4349-83E3-D5FE0DC6A09D}" dt="2020-09-29T18:17:08.497" v="2676" actId="27636"/>
          <ac:spMkLst>
            <pc:docMk/>
            <pc:sldMk cId="681675323" sldId="271"/>
            <ac:spMk id="5" creationId="{CC38262A-DAA1-46DA-B099-A267613E2A97}"/>
          </ac:spMkLst>
        </pc:spChg>
        <pc:spChg chg="add mod">
          <ac:chgData name="Wheeler, Bradley C" userId="7583640c-f874-4294-bdb9-9e024fa10d38" providerId="ADAL" clId="{2537EBD6-903D-4349-83E3-D5FE0DC6A09D}" dt="2020-09-29T18:15:21.257" v="2548" actId="6549"/>
          <ac:spMkLst>
            <pc:docMk/>
            <pc:sldMk cId="681675323" sldId="271"/>
            <ac:spMk id="6" creationId="{4C34433E-8F67-48C9-BDFF-158DFA6054CB}"/>
          </ac:spMkLst>
        </pc:spChg>
        <pc:spChg chg="add del mod">
          <ac:chgData name="Wheeler, Bradley C" userId="7583640c-f874-4294-bdb9-9e024fa10d38" providerId="ADAL" clId="{2537EBD6-903D-4349-83E3-D5FE0DC6A09D}" dt="2020-09-29T18:40:56.992" v="2921" actId="478"/>
          <ac:spMkLst>
            <pc:docMk/>
            <pc:sldMk cId="681675323" sldId="271"/>
            <ac:spMk id="7" creationId="{136D6025-36CD-4E07-8527-C9DACD9013F1}"/>
          </ac:spMkLst>
        </pc:spChg>
      </pc:sldChg>
      <pc:sldChg chg="addSp delSp modSp new mod modClrScheme chgLayout">
        <pc:chgData name="Wheeler, Bradley C" userId="7583640c-f874-4294-bdb9-9e024fa10d38" providerId="ADAL" clId="{2537EBD6-903D-4349-83E3-D5FE0DC6A09D}" dt="2020-09-29T18:40:21.485" v="2920" actId="1076"/>
        <pc:sldMkLst>
          <pc:docMk/>
          <pc:sldMk cId="3211582515" sldId="272"/>
        </pc:sldMkLst>
        <pc:spChg chg="del">
          <ac:chgData name="Wheeler, Bradley C" userId="7583640c-f874-4294-bdb9-9e024fa10d38" providerId="ADAL" clId="{2537EBD6-903D-4349-83E3-D5FE0DC6A09D}" dt="2020-09-29T18:31:16.747" v="2848" actId="700"/>
          <ac:spMkLst>
            <pc:docMk/>
            <pc:sldMk cId="3211582515" sldId="272"/>
            <ac:spMk id="2" creationId="{17F9E605-E561-46FF-96FE-52F3D380C3D8}"/>
          </ac:spMkLst>
        </pc:spChg>
        <pc:spChg chg="del">
          <ac:chgData name="Wheeler, Bradley C" userId="7583640c-f874-4294-bdb9-9e024fa10d38" providerId="ADAL" clId="{2537EBD6-903D-4349-83E3-D5FE0DC6A09D}" dt="2020-09-29T18:31:16.747" v="2848" actId="700"/>
          <ac:spMkLst>
            <pc:docMk/>
            <pc:sldMk cId="3211582515" sldId="272"/>
            <ac:spMk id="3" creationId="{40574585-8A16-4529-B91A-E185AB886CBC}"/>
          </ac:spMkLst>
        </pc:spChg>
        <pc:spChg chg="add mod">
          <ac:chgData name="Wheeler, Bradley C" userId="7583640c-f874-4294-bdb9-9e024fa10d38" providerId="ADAL" clId="{2537EBD6-903D-4349-83E3-D5FE0DC6A09D}" dt="2020-09-29T18:32:56.942" v="2859" actId="1076"/>
          <ac:spMkLst>
            <pc:docMk/>
            <pc:sldMk cId="3211582515" sldId="272"/>
            <ac:spMk id="4" creationId="{3F07BC3E-C52B-4C7D-B996-031CFF0320D2}"/>
          </ac:spMkLst>
        </pc:spChg>
        <pc:spChg chg="add mod">
          <ac:chgData name="Wheeler, Bradley C" userId="7583640c-f874-4294-bdb9-9e024fa10d38" providerId="ADAL" clId="{2537EBD6-903D-4349-83E3-D5FE0DC6A09D}" dt="2020-09-29T18:40:21.485" v="2920" actId="1076"/>
          <ac:spMkLst>
            <pc:docMk/>
            <pc:sldMk cId="3211582515" sldId="272"/>
            <ac:spMk id="5" creationId="{816BE750-3492-4906-A3AF-A546DC24B1C4}"/>
          </ac:spMkLst>
        </pc:spChg>
        <pc:spChg chg="add mod">
          <ac:chgData name="Wheeler, Bradley C" userId="7583640c-f874-4294-bdb9-9e024fa10d38" providerId="ADAL" clId="{2537EBD6-903D-4349-83E3-D5FE0DC6A09D}" dt="2020-09-29T18:40:05.684" v="2919" actId="208"/>
          <ac:spMkLst>
            <pc:docMk/>
            <pc:sldMk cId="3211582515" sldId="272"/>
            <ac:spMk id="6" creationId="{439DD12E-A7CA-4C03-AA22-67545A36A2F9}"/>
          </ac:spMkLst>
        </pc:spChg>
      </pc:sldChg>
      <pc:sldChg chg="addSp modSp new mod">
        <pc:chgData name="Wheeler, Bradley C" userId="7583640c-f874-4294-bdb9-9e024fa10d38" providerId="ADAL" clId="{2537EBD6-903D-4349-83E3-D5FE0DC6A09D}" dt="2020-09-29T18:37:29.329" v="2886" actId="13926"/>
        <pc:sldMkLst>
          <pc:docMk/>
          <pc:sldMk cId="2739842761" sldId="273"/>
        </pc:sldMkLst>
        <pc:spChg chg="add mod">
          <ac:chgData name="Wheeler, Bradley C" userId="7583640c-f874-4294-bdb9-9e024fa10d38" providerId="ADAL" clId="{2537EBD6-903D-4349-83E3-D5FE0DC6A09D}" dt="2020-09-29T18:37:29.329" v="2886" actId="13926"/>
          <ac:spMkLst>
            <pc:docMk/>
            <pc:sldMk cId="2739842761" sldId="273"/>
            <ac:spMk id="2" creationId="{0ACB90BA-3134-4DAA-A4C8-E31C53CFD045}"/>
          </ac:spMkLst>
        </pc:spChg>
      </pc:sldChg>
      <pc:sldChg chg="add ord">
        <pc:chgData name="Wheeler, Bradley C" userId="7583640c-f874-4294-bdb9-9e024fa10d38" providerId="ADAL" clId="{2537EBD6-903D-4349-83E3-D5FE0DC6A09D}" dt="2020-09-29T18:41:11.648" v="2924"/>
        <pc:sldMkLst>
          <pc:docMk/>
          <pc:sldMk cId="2223495227" sldId="274"/>
        </pc:sldMkLst>
      </pc:sldChg>
      <pc:sldMasterChg chg="modSldLayout">
        <pc:chgData name="Wheeler, Bradley C" userId="7583640c-f874-4294-bdb9-9e024fa10d38" providerId="ADAL" clId="{2537EBD6-903D-4349-83E3-D5FE0DC6A09D}" dt="2020-09-29T18:01:44.352" v="1868" actId="14100"/>
        <pc:sldMasterMkLst>
          <pc:docMk/>
          <pc:sldMasterMk cId="2460954070" sldId="2147483660"/>
        </pc:sldMasterMkLst>
        <pc:sldLayoutChg chg="modSp mod">
          <pc:chgData name="Wheeler, Bradley C" userId="7583640c-f874-4294-bdb9-9e024fa10d38" providerId="ADAL" clId="{2537EBD6-903D-4349-83E3-D5FE0DC6A09D}" dt="2020-09-29T18:01:44.352" v="1868" actId="14100"/>
          <pc:sldLayoutMkLst>
            <pc:docMk/>
            <pc:sldMasterMk cId="2460954070" sldId="2147483660"/>
            <pc:sldLayoutMk cId="2591524520" sldId="2147483663"/>
          </pc:sldLayoutMkLst>
          <pc:spChg chg="mod">
            <ac:chgData name="Wheeler, Bradley C" userId="7583640c-f874-4294-bdb9-9e024fa10d38" providerId="ADAL" clId="{2537EBD6-903D-4349-83E3-D5FE0DC6A09D}" dt="2020-09-29T18:01:44.352" v="1868" actId="14100"/>
            <ac:spMkLst>
              <pc:docMk/>
              <pc:sldMasterMk cId="2460954070" sldId="2147483660"/>
              <pc:sldLayoutMk cId="2591524520" sldId="2147483663"/>
              <ac:spMk id="2" creationId="{00000000-0000-0000-0000-000000000000}"/>
            </ac:spMkLst>
          </pc:spChg>
          <pc:spChg chg="mod">
            <ac:chgData name="Wheeler, Bradley C" userId="7583640c-f874-4294-bdb9-9e024fa10d38" providerId="ADAL" clId="{2537EBD6-903D-4349-83E3-D5FE0DC6A09D}" dt="2020-09-29T18:01:10.175" v="1866" actId="14100"/>
            <ac:spMkLst>
              <pc:docMk/>
              <pc:sldMasterMk cId="2460954070" sldId="2147483660"/>
              <pc:sldLayoutMk cId="2591524520" sldId="2147483663"/>
              <ac:spMk id="3" creationId="{00000000-0000-0000-0000-000000000000}"/>
            </ac:spMkLst>
          </pc:spChg>
        </pc:sldLayoutChg>
      </pc:sldMasterChg>
    </pc:docChg>
  </pc:docChgLst>
  <pc:docChgLst>
    <pc:chgData name="Wheeler, Bradley C" userId="7583640c-f874-4294-bdb9-9e024fa10d38" providerId="ADAL" clId="{F1D0DF98-F5B3-4D16-9A44-B9F7B170D307}"/>
    <pc:docChg chg="undo custSel addSld delSld modSld sldOrd">
      <pc:chgData name="Wheeler, Bradley C" userId="7583640c-f874-4294-bdb9-9e024fa10d38" providerId="ADAL" clId="{F1D0DF98-F5B3-4D16-9A44-B9F7B170D307}" dt="2020-10-01T16:06:39.826" v="419" actId="1076"/>
      <pc:docMkLst>
        <pc:docMk/>
      </pc:docMkLst>
      <pc:sldChg chg="modSp mod">
        <pc:chgData name="Wheeler, Bradley C" userId="7583640c-f874-4294-bdb9-9e024fa10d38" providerId="ADAL" clId="{F1D0DF98-F5B3-4D16-9A44-B9F7B170D307}" dt="2020-10-01T16:05:59.487" v="416" actId="20577"/>
        <pc:sldMkLst>
          <pc:docMk/>
          <pc:sldMk cId="1994521983" sldId="259"/>
        </pc:sldMkLst>
        <pc:spChg chg="mod">
          <ac:chgData name="Wheeler, Bradley C" userId="7583640c-f874-4294-bdb9-9e024fa10d38" providerId="ADAL" clId="{F1D0DF98-F5B3-4D16-9A44-B9F7B170D307}" dt="2020-10-01T16:05:59.487" v="416" actId="20577"/>
          <ac:spMkLst>
            <pc:docMk/>
            <pc:sldMk cId="1994521983" sldId="259"/>
            <ac:spMk id="2" creationId="{E8F75D78-DEDE-4BA8-AB2D-8469796F5C24}"/>
          </ac:spMkLst>
        </pc:spChg>
      </pc:sldChg>
      <pc:sldChg chg="addSp modSp mod">
        <pc:chgData name="Wheeler, Bradley C" userId="7583640c-f874-4294-bdb9-9e024fa10d38" providerId="ADAL" clId="{F1D0DF98-F5B3-4D16-9A44-B9F7B170D307}" dt="2020-10-01T14:20:07.916" v="129" actId="20577"/>
        <pc:sldMkLst>
          <pc:docMk/>
          <pc:sldMk cId="3311269251" sldId="261"/>
        </pc:sldMkLst>
        <pc:spChg chg="mod">
          <ac:chgData name="Wheeler, Bradley C" userId="7583640c-f874-4294-bdb9-9e024fa10d38" providerId="ADAL" clId="{F1D0DF98-F5B3-4D16-9A44-B9F7B170D307}" dt="2020-10-01T14:20:07.916" v="129" actId="20577"/>
          <ac:spMkLst>
            <pc:docMk/>
            <pc:sldMk cId="3311269251" sldId="261"/>
            <ac:spMk id="2" creationId="{257C6DD5-5109-4AA1-AA5F-2CEDF03C7DB3}"/>
          </ac:spMkLst>
        </pc:spChg>
        <pc:spChg chg="add mod">
          <ac:chgData name="Wheeler, Bradley C" userId="7583640c-f874-4294-bdb9-9e024fa10d38" providerId="ADAL" clId="{F1D0DF98-F5B3-4D16-9A44-B9F7B170D307}" dt="2020-10-01T14:19:05.901" v="116" actId="1076"/>
          <ac:spMkLst>
            <pc:docMk/>
            <pc:sldMk cId="3311269251" sldId="261"/>
            <ac:spMk id="5" creationId="{95749504-A60A-43C3-AE4C-38095BACB1DC}"/>
          </ac:spMkLst>
        </pc:spChg>
        <pc:spChg chg="mod">
          <ac:chgData name="Wheeler, Bradley C" userId="7583640c-f874-4294-bdb9-9e024fa10d38" providerId="ADAL" clId="{F1D0DF98-F5B3-4D16-9A44-B9F7B170D307}" dt="2020-10-01T14:19:27.253" v="120" actId="1076"/>
          <ac:spMkLst>
            <pc:docMk/>
            <pc:sldMk cId="3311269251" sldId="261"/>
            <ac:spMk id="7" creationId="{E52F30D1-AF40-4776-AA4D-C315251AD67F}"/>
          </ac:spMkLst>
        </pc:spChg>
        <pc:spChg chg="mod">
          <ac:chgData name="Wheeler, Bradley C" userId="7583640c-f874-4294-bdb9-9e024fa10d38" providerId="ADAL" clId="{F1D0DF98-F5B3-4D16-9A44-B9F7B170D307}" dt="2020-10-01T14:19:13.827" v="117" actId="1076"/>
          <ac:spMkLst>
            <pc:docMk/>
            <pc:sldMk cId="3311269251" sldId="261"/>
            <ac:spMk id="12" creationId="{4759D3AB-09AE-4C38-BD5D-604D9C6E374C}"/>
          </ac:spMkLst>
        </pc:spChg>
      </pc:sldChg>
      <pc:sldChg chg="modNotesTx">
        <pc:chgData name="Wheeler, Bradley C" userId="7583640c-f874-4294-bdb9-9e024fa10d38" providerId="ADAL" clId="{F1D0DF98-F5B3-4D16-9A44-B9F7B170D307}" dt="2020-10-01T16:04:29.723" v="400" actId="6549"/>
        <pc:sldMkLst>
          <pc:docMk/>
          <pc:sldMk cId="4079889690" sldId="265"/>
        </pc:sldMkLst>
      </pc:sldChg>
      <pc:sldChg chg="modNotesTx">
        <pc:chgData name="Wheeler, Bradley C" userId="7583640c-f874-4294-bdb9-9e024fa10d38" providerId="ADAL" clId="{F1D0DF98-F5B3-4D16-9A44-B9F7B170D307}" dt="2020-10-01T16:04:22.823" v="383" actId="6549"/>
        <pc:sldMkLst>
          <pc:docMk/>
          <pc:sldMk cId="1322241631" sldId="266"/>
        </pc:sldMkLst>
      </pc:sldChg>
      <pc:sldChg chg="modSp mod">
        <pc:chgData name="Wheeler, Bradley C" userId="7583640c-f874-4294-bdb9-9e024fa10d38" providerId="ADAL" clId="{F1D0DF98-F5B3-4D16-9A44-B9F7B170D307}" dt="2020-10-01T16:06:39.826" v="419" actId="1076"/>
        <pc:sldMkLst>
          <pc:docMk/>
          <pc:sldMk cId="3211582515" sldId="272"/>
        </pc:sldMkLst>
        <pc:spChg chg="mod">
          <ac:chgData name="Wheeler, Bradley C" userId="7583640c-f874-4294-bdb9-9e024fa10d38" providerId="ADAL" clId="{F1D0DF98-F5B3-4D16-9A44-B9F7B170D307}" dt="2020-10-01T16:06:39.826" v="419" actId="1076"/>
          <ac:spMkLst>
            <pc:docMk/>
            <pc:sldMk cId="3211582515" sldId="272"/>
            <ac:spMk id="4" creationId="{3F07BC3E-C52B-4C7D-B996-031CFF0320D2}"/>
          </ac:spMkLst>
        </pc:spChg>
      </pc:sldChg>
      <pc:sldChg chg="modSp add mod ord modNotesTx">
        <pc:chgData name="Wheeler, Bradley C" userId="7583640c-f874-4294-bdb9-9e024fa10d38" providerId="ADAL" clId="{F1D0DF98-F5B3-4D16-9A44-B9F7B170D307}" dt="2020-10-01T16:04:17.699" v="382" actId="6549"/>
        <pc:sldMkLst>
          <pc:docMk/>
          <pc:sldMk cId="1672715543" sldId="275"/>
        </pc:sldMkLst>
        <pc:spChg chg="mod">
          <ac:chgData name="Wheeler, Bradley C" userId="7583640c-f874-4294-bdb9-9e024fa10d38" providerId="ADAL" clId="{F1D0DF98-F5B3-4D16-9A44-B9F7B170D307}" dt="2020-10-01T13:55:03.756" v="34" actId="20577"/>
          <ac:spMkLst>
            <pc:docMk/>
            <pc:sldMk cId="1672715543" sldId="275"/>
            <ac:spMk id="2" creationId="{17418AE2-5CF1-4889-BC53-C4DDC2427F76}"/>
          </ac:spMkLst>
        </pc:spChg>
        <pc:spChg chg="mod">
          <ac:chgData name="Wheeler, Bradley C" userId="7583640c-f874-4294-bdb9-9e024fa10d38" providerId="ADAL" clId="{F1D0DF98-F5B3-4D16-9A44-B9F7B170D307}" dt="2020-10-01T13:56:00.991" v="65" actId="6549"/>
          <ac:spMkLst>
            <pc:docMk/>
            <pc:sldMk cId="1672715543" sldId="275"/>
            <ac:spMk id="3" creationId="{536BA2B9-509B-455F-82BB-68E7E6EE64CA}"/>
          </ac:spMkLst>
        </pc:spChg>
        <pc:spChg chg="mod">
          <ac:chgData name="Wheeler, Bradley C" userId="7583640c-f874-4294-bdb9-9e024fa10d38" providerId="ADAL" clId="{F1D0DF98-F5B3-4D16-9A44-B9F7B170D307}" dt="2020-10-01T14:12:40.853" v="68" actId="20577"/>
          <ac:spMkLst>
            <pc:docMk/>
            <pc:sldMk cId="1672715543" sldId="275"/>
            <ac:spMk id="4" creationId="{8E7834E1-4737-4A6E-A30E-FCA2F37D2CBF}"/>
          </ac:spMkLst>
        </pc:spChg>
      </pc:sldChg>
      <pc:sldChg chg="modSp new del mod">
        <pc:chgData name="Wheeler, Bradley C" userId="7583640c-f874-4294-bdb9-9e024fa10d38" providerId="ADAL" clId="{F1D0DF98-F5B3-4D16-9A44-B9F7B170D307}" dt="2020-10-01T14:18:49.748" v="109" actId="680"/>
        <pc:sldMkLst>
          <pc:docMk/>
          <pc:sldMk cId="2011200761" sldId="276"/>
        </pc:sldMkLst>
        <pc:spChg chg="mod">
          <ac:chgData name="Wheeler, Bradley C" userId="7583640c-f874-4294-bdb9-9e024fa10d38" providerId="ADAL" clId="{F1D0DF98-F5B3-4D16-9A44-B9F7B170D307}" dt="2020-10-01T14:18:49.086" v="108" actId="20577"/>
          <ac:spMkLst>
            <pc:docMk/>
            <pc:sldMk cId="2011200761" sldId="276"/>
            <ac:spMk id="2" creationId="{CCFAD560-2795-42C3-BF18-0BAFED6CE2BC}"/>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1C21AA5-AA49-4BCA-914C-95033B0CE0EE}" type="datetimeFigureOut">
              <a:rPr lang="en-US" smtClean="0"/>
              <a:t>10/1/2020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B1E6D57-9C11-4D16-B4CC-32A0D917F6D4}" type="slidenum">
              <a:rPr lang="en-US" smtClean="0"/>
              <a:t>‹#›</a:t>
            </a:fld>
            <a:endParaRPr lang="en-US"/>
          </a:p>
        </p:txBody>
      </p:sp>
    </p:spTree>
    <p:extLst>
      <p:ext uri="{BB962C8B-B14F-4D97-AF65-F5344CB8AC3E}">
        <p14:creationId xmlns:p14="http://schemas.microsoft.com/office/powerpoint/2010/main" val="34446566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B1E6D57-9C11-4D16-B4CC-32A0D917F6D4}" type="slidenum">
              <a:rPr lang="en-US" smtClean="0"/>
              <a:t>7</a:t>
            </a:fld>
            <a:endParaRPr lang="en-US"/>
          </a:p>
        </p:txBody>
      </p:sp>
    </p:spTree>
    <p:extLst>
      <p:ext uri="{BB962C8B-B14F-4D97-AF65-F5344CB8AC3E}">
        <p14:creationId xmlns:p14="http://schemas.microsoft.com/office/powerpoint/2010/main" val="27036410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B1E6D57-9C11-4D16-B4CC-32A0D917F6D4}" type="slidenum">
              <a:rPr lang="en-US" smtClean="0"/>
              <a:t>8</a:t>
            </a:fld>
            <a:endParaRPr lang="en-US"/>
          </a:p>
        </p:txBody>
      </p:sp>
    </p:spTree>
    <p:extLst>
      <p:ext uri="{BB962C8B-B14F-4D97-AF65-F5344CB8AC3E}">
        <p14:creationId xmlns:p14="http://schemas.microsoft.com/office/powerpoint/2010/main" val="7265175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B1E6D57-9C11-4D16-B4CC-32A0D917F6D4}" type="slidenum">
              <a:rPr lang="en-US" smtClean="0"/>
              <a:t>9</a:t>
            </a:fld>
            <a:endParaRPr lang="en-US"/>
          </a:p>
        </p:txBody>
      </p:sp>
    </p:spTree>
    <p:extLst>
      <p:ext uri="{BB962C8B-B14F-4D97-AF65-F5344CB8AC3E}">
        <p14:creationId xmlns:p14="http://schemas.microsoft.com/office/powerpoint/2010/main" val="13566336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10/1/2020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385387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10/1/2020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20290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10/1/2020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479445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10/1/2020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949138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88189" y="1683859"/>
            <a:ext cx="11550769" cy="2310171"/>
          </a:xfrm>
        </p:spPr>
        <p:txBody>
          <a:bodyPr anchor="b"/>
          <a:lstStyle>
            <a:lvl1pPr>
              <a:defRPr sz="6000" b="1"/>
            </a:lvl1pPr>
          </a:lstStyle>
          <a:p>
            <a:r>
              <a:rPr lang="en-US"/>
              <a:t>Click to edit Master title style</a:t>
            </a:r>
            <a:endParaRPr lang="en-US" dirty="0"/>
          </a:p>
        </p:txBody>
      </p:sp>
      <p:sp>
        <p:nvSpPr>
          <p:cNvPr id="3" name="Text Placeholder 2"/>
          <p:cNvSpPr>
            <a:spLocks noGrp="1"/>
          </p:cNvSpPr>
          <p:nvPr>
            <p:ph type="body" idx="1"/>
          </p:nvPr>
        </p:nvSpPr>
        <p:spPr>
          <a:xfrm>
            <a:off x="388189" y="4563584"/>
            <a:ext cx="11550769" cy="1500187"/>
          </a:xfrm>
        </p:spPr>
        <p:txBody>
          <a:bodyPr>
            <a:normAutofit/>
          </a:bodyPr>
          <a:lstStyle>
            <a:lvl1pPr marL="0" indent="0">
              <a:buNone/>
              <a:defRPr sz="280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10/1/2020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591524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46CE7D5-CF57-46EF-B807-FDD0502418D4}" type="datetimeFigureOut">
              <a:rPr lang="en-US" smtClean="0"/>
              <a:t>10/1/2020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203092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46CE7D5-CF57-46EF-B807-FDD0502418D4}" type="datetimeFigureOut">
              <a:rPr lang="en-US" smtClean="0"/>
              <a:t>10/1/2020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73317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46CE7D5-CF57-46EF-B807-FDD0502418D4}" type="datetimeFigureOut">
              <a:rPr lang="en-US" smtClean="0"/>
              <a:t>10/1/2020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21031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t>10/1/2020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4638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10/1/2020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7184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10/1/2020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718958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6CE7D5-CF57-46EF-B807-FDD0502418D4}" type="datetimeFigureOut">
              <a:rPr lang="en-US" smtClean="0"/>
              <a:t>10/1/2020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0EA680-D336-4FF7-8B7A-9848BB0A1C32}" type="slidenum">
              <a:rPr lang="en-US" smtClean="0"/>
              <a:t>‹#›</a:t>
            </a:fld>
            <a:endParaRPr lang="en-US"/>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a:t>People, Politics, and Purpose</a:t>
            </a:r>
            <a:endParaRPr lang="en-US" dirty="0"/>
          </a:p>
        </p:txBody>
      </p:sp>
      <p:sp>
        <p:nvSpPr>
          <p:cNvPr id="3" name="Subtitle 2"/>
          <p:cNvSpPr>
            <a:spLocks noGrp="1"/>
          </p:cNvSpPr>
          <p:nvPr>
            <p:ph type="subTitle" idx="1"/>
          </p:nvPr>
        </p:nvSpPr>
        <p:spPr/>
        <p:txBody>
          <a:bodyPr/>
          <a:lstStyle/>
          <a:p>
            <a:r>
              <a:rPr lang="en-US" i="1"/>
              <a:t>A few practical reflections for IT leaders</a:t>
            </a:r>
          </a:p>
          <a:p>
            <a:endParaRPr lang="en-US"/>
          </a:p>
          <a:p>
            <a:r>
              <a:rPr lang="en-US"/>
              <a:t>Brad Wheeler</a:t>
            </a:r>
            <a:endParaRPr lang="en-US" dirty="0"/>
          </a:p>
        </p:txBody>
      </p:sp>
    </p:spTree>
    <p:extLst>
      <p:ext uri="{BB962C8B-B14F-4D97-AF65-F5344CB8AC3E}">
        <p14:creationId xmlns:p14="http://schemas.microsoft.com/office/powerpoint/2010/main" val="1098572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EA3502-5163-4FD7-B646-65DCEC207AC4}"/>
              </a:ext>
            </a:extLst>
          </p:cNvPr>
          <p:cNvSpPr>
            <a:spLocks noGrp="1"/>
          </p:cNvSpPr>
          <p:nvPr>
            <p:ph type="title"/>
          </p:nvPr>
        </p:nvSpPr>
        <p:spPr/>
        <p:txBody>
          <a:bodyPr/>
          <a:lstStyle/>
          <a:p>
            <a:r>
              <a:rPr lang="en-US" dirty="0"/>
              <a:t>Career Services</a:t>
            </a:r>
          </a:p>
        </p:txBody>
      </p:sp>
      <p:sp>
        <p:nvSpPr>
          <p:cNvPr id="3" name="Text Placeholder 2">
            <a:extLst>
              <a:ext uri="{FF2B5EF4-FFF2-40B4-BE49-F238E27FC236}">
                <a16:creationId xmlns:a16="http://schemas.microsoft.com/office/drawing/2014/main" id="{4E89618C-A051-4905-BFD5-2C0EEA1C8C0C}"/>
              </a:ext>
            </a:extLst>
          </p:cNvPr>
          <p:cNvSpPr>
            <a:spLocks noGrp="1"/>
          </p:cNvSpPr>
          <p:nvPr>
            <p:ph type="body" idx="1"/>
          </p:nvPr>
        </p:nvSpPr>
        <p:spPr/>
        <p:txBody>
          <a:bodyPr/>
          <a:lstStyle/>
          <a:p>
            <a:r>
              <a:rPr lang="en-US" dirty="0"/>
              <a:t>Should IU have a school, campus, and/or university approach to career service software systems?  Why?</a:t>
            </a:r>
          </a:p>
        </p:txBody>
      </p:sp>
      <p:sp>
        <p:nvSpPr>
          <p:cNvPr id="4" name="TextBox 3">
            <a:extLst>
              <a:ext uri="{FF2B5EF4-FFF2-40B4-BE49-F238E27FC236}">
                <a16:creationId xmlns:a16="http://schemas.microsoft.com/office/drawing/2014/main" id="{0835B449-79F6-4F6B-BC2D-A9E903BB89B1}"/>
              </a:ext>
            </a:extLst>
          </p:cNvPr>
          <p:cNvSpPr txBox="1"/>
          <p:nvPr/>
        </p:nvSpPr>
        <p:spPr>
          <a:xfrm>
            <a:off x="10502538" y="147898"/>
            <a:ext cx="1261884" cy="646331"/>
          </a:xfrm>
          <a:prstGeom prst="rect">
            <a:avLst/>
          </a:prstGeom>
          <a:noFill/>
        </p:spPr>
        <p:txBody>
          <a:bodyPr wrap="none" rtlCol="0">
            <a:spAutoFit/>
          </a:bodyPr>
          <a:lstStyle/>
          <a:p>
            <a:r>
              <a:rPr lang="en-US" sz="3600" dirty="0"/>
              <a:t>2019-</a:t>
            </a:r>
          </a:p>
        </p:txBody>
      </p:sp>
    </p:spTree>
    <p:extLst>
      <p:ext uri="{BB962C8B-B14F-4D97-AF65-F5344CB8AC3E}">
        <p14:creationId xmlns:p14="http://schemas.microsoft.com/office/powerpoint/2010/main" val="14494456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CE9965BB-9974-45F8-ADE0-4F15F02F76A3}"/>
              </a:ext>
            </a:extLst>
          </p:cNvPr>
          <p:cNvSpPr>
            <a:spLocks noGrp="1"/>
          </p:cNvSpPr>
          <p:nvPr>
            <p:ph type="title"/>
          </p:nvPr>
        </p:nvSpPr>
        <p:spPr/>
        <p:txBody>
          <a:bodyPr/>
          <a:lstStyle/>
          <a:p>
            <a:r>
              <a:rPr lang="en-US" dirty="0"/>
              <a:t>A few IU reflections and insights</a:t>
            </a:r>
          </a:p>
        </p:txBody>
      </p:sp>
      <p:sp>
        <p:nvSpPr>
          <p:cNvPr id="6" name="Text Placeholder 5">
            <a:extLst>
              <a:ext uri="{FF2B5EF4-FFF2-40B4-BE49-F238E27FC236}">
                <a16:creationId xmlns:a16="http://schemas.microsoft.com/office/drawing/2014/main" id="{0BDA3137-E3BA-4F82-957C-DEC4616AE69A}"/>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41943464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71C14E-CEAA-47AA-B1AB-ABDD988C2085}"/>
              </a:ext>
            </a:extLst>
          </p:cNvPr>
          <p:cNvSpPr>
            <a:spLocks noGrp="1"/>
          </p:cNvSpPr>
          <p:nvPr>
            <p:ph type="title"/>
          </p:nvPr>
        </p:nvSpPr>
        <p:spPr/>
        <p:txBody>
          <a:bodyPr/>
          <a:lstStyle/>
          <a:p>
            <a:r>
              <a:rPr lang="en-US" dirty="0"/>
              <a:t>Link Directly to the Mission </a:t>
            </a:r>
            <a:br>
              <a:rPr lang="en-US" dirty="0"/>
            </a:br>
            <a:r>
              <a:rPr lang="en-US" dirty="0"/>
              <a:t>of the Institution</a:t>
            </a:r>
          </a:p>
        </p:txBody>
      </p:sp>
      <p:sp>
        <p:nvSpPr>
          <p:cNvPr id="3" name="Text Placeholder 2">
            <a:extLst>
              <a:ext uri="{FF2B5EF4-FFF2-40B4-BE49-F238E27FC236}">
                <a16:creationId xmlns:a16="http://schemas.microsoft.com/office/drawing/2014/main" id="{7C7A85A4-ACD5-4E21-B053-86DA308F9DFD}"/>
              </a:ext>
            </a:extLst>
          </p:cNvPr>
          <p:cNvSpPr>
            <a:spLocks noGrp="1"/>
          </p:cNvSpPr>
          <p:nvPr>
            <p:ph type="body" idx="1"/>
          </p:nvPr>
        </p:nvSpPr>
        <p:spPr/>
        <p:txBody>
          <a:bodyPr/>
          <a:lstStyle/>
          <a:p>
            <a:r>
              <a:rPr lang="en-US" dirty="0"/>
              <a:t>Focus on the change as it directly relates to the mission… not the turf wars</a:t>
            </a:r>
          </a:p>
        </p:txBody>
      </p:sp>
      <p:sp>
        <p:nvSpPr>
          <p:cNvPr id="4" name="TextBox 3">
            <a:extLst>
              <a:ext uri="{FF2B5EF4-FFF2-40B4-BE49-F238E27FC236}">
                <a16:creationId xmlns:a16="http://schemas.microsoft.com/office/drawing/2014/main" id="{4C980E22-2425-4092-900B-2314E674783F}"/>
              </a:ext>
            </a:extLst>
          </p:cNvPr>
          <p:cNvSpPr txBox="1"/>
          <p:nvPr/>
        </p:nvSpPr>
        <p:spPr>
          <a:xfrm>
            <a:off x="313509" y="287383"/>
            <a:ext cx="729687" cy="584775"/>
          </a:xfrm>
          <a:prstGeom prst="rect">
            <a:avLst/>
          </a:prstGeom>
          <a:noFill/>
        </p:spPr>
        <p:txBody>
          <a:bodyPr wrap="none" rtlCol="0">
            <a:spAutoFit/>
          </a:bodyPr>
          <a:lstStyle/>
          <a:p>
            <a:r>
              <a:rPr lang="en-US" sz="3200" dirty="0"/>
              <a:t>❶</a:t>
            </a:r>
          </a:p>
        </p:txBody>
      </p:sp>
    </p:spTree>
    <p:extLst>
      <p:ext uri="{BB962C8B-B14F-4D97-AF65-F5344CB8AC3E}">
        <p14:creationId xmlns:p14="http://schemas.microsoft.com/office/powerpoint/2010/main" val="20708367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F6F692-01E9-436E-9A2D-168941072F55}"/>
              </a:ext>
            </a:extLst>
          </p:cNvPr>
          <p:cNvSpPr>
            <a:spLocks noGrp="1"/>
          </p:cNvSpPr>
          <p:nvPr>
            <p:ph type="title"/>
          </p:nvPr>
        </p:nvSpPr>
        <p:spPr/>
        <p:txBody>
          <a:bodyPr/>
          <a:lstStyle/>
          <a:p>
            <a:r>
              <a:rPr lang="en-US" dirty="0"/>
              <a:t>Arbitrate the Principles First</a:t>
            </a:r>
          </a:p>
        </p:txBody>
      </p:sp>
      <p:sp>
        <p:nvSpPr>
          <p:cNvPr id="3" name="Text Placeholder 2">
            <a:extLst>
              <a:ext uri="{FF2B5EF4-FFF2-40B4-BE49-F238E27FC236}">
                <a16:creationId xmlns:a16="http://schemas.microsoft.com/office/drawing/2014/main" id="{5DDB22C7-5130-4EDA-9FAE-34BFE9448CF9}"/>
              </a:ext>
            </a:extLst>
          </p:cNvPr>
          <p:cNvSpPr>
            <a:spLocks noGrp="1"/>
          </p:cNvSpPr>
          <p:nvPr>
            <p:ph type="body" idx="1"/>
          </p:nvPr>
        </p:nvSpPr>
        <p:spPr/>
        <p:txBody>
          <a:bodyPr/>
          <a:lstStyle/>
          <a:p>
            <a:r>
              <a:rPr lang="en-US" dirty="0"/>
              <a:t>Principles are powerful and worthy of debate and explicit resolution</a:t>
            </a:r>
          </a:p>
        </p:txBody>
      </p:sp>
      <p:sp>
        <p:nvSpPr>
          <p:cNvPr id="4" name="TextBox 3">
            <a:extLst>
              <a:ext uri="{FF2B5EF4-FFF2-40B4-BE49-F238E27FC236}">
                <a16:creationId xmlns:a16="http://schemas.microsoft.com/office/drawing/2014/main" id="{AE840455-1B57-4FEE-9364-DA96DA184705}"/>
              </a:ext>
            </a:extLst>
          </p:cNvPr>
          <p:cNvSpPr txBox="1"/>
          <p:nvPr/>
        </p:nvSpPr>
        <p:spPr>
          <a:xfrm>
            <a:off x="313509" y="287383"/>
            <a:ext cx="729687" cy="584775"/>
          </a:xfrm>
          <a:prstGeom prst="rect">
            <a:avLst/>
          </a:prstGeom>
          <a:noFill/>
        </p:spPr>
        <p:txBody>
          <a:bodyPr wrap="none" rtlCol="0">
            <a:spAutoFit/>
          </a:bodyPr>
          <a:lstStyle/>
          <a:p>
            <a:r>
              <a:rPr lang="en-US" sz="3200" dirty="0"/>
              <a:t>❷</a:t>
            </a:r>
          </a:p>
        </p:txBody>
      </p:sp>
    </p:spTree>
    <p:extLst>
      <p:ext uri="{BB962C8B-B14F-4D97-AF65-F5344CB8AC3E}">
        <p14:creationId xmlns:p14="http://schemas.microsoft.com/office/powerpoint/2010/main" val="32929556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E51586-3B45-4735-90E1-3D8B62675A12}"/>
              </a:ext>
            </a:extLst>
          </p:cNvPr>
          <p:cNvSpPr>
            <a:spLocks noGrp="1"/>
          </p:cNvSpPr>
          <p:nvPr>
            <p:ph type="title"/>
          </p:nvPr>
        </p:nvSpPr>
        <p:spPr/>
        <p:txBody>
          <a:bodyPr/>
          <a:lstStyle/>
          <a:p>
            <a:r>
              <a:rPr lang="en-US" dirty="0"/>
              <a:t>IT Systems Shift Power</a:t>
            </a:r>
            <a:r>
              <a:rPr lang="en-US" sz="4800" dirty="0"/>
              <a:t> </a:t>
            </a:r>
            <a:r>
              <a:rPr lang="en-US" sz="3200" dirty="0"/>
              <a:t>(real &amp; imagined)</a:t>
            </a:r>
            <a:endParaRPr lang="en-US" dirty="0"/>
          </a:p>
        </p:txBody>
      </p:sp>
      <p:sp>
        <p:nvSpPr>
          <p:cNvPr id="3" name="Text Placeholder 2">
            <a:extLst>
              <a:ext uri="{FF2B5EF4-FFF2-40B4-BE49-F238E27FC236}">
                <a16:creationId xmlns:a16="http://schemas.microsoft.com/office/drawing/2014/main" id="{C7961CE6-FCA6-4938-938F-52D604F3B603}"/>
              </a:ext>
            </a:extLst>
          </p:cNvPr>
          <p:cNvSpPr>
            <a:spLocks noGrp="1"/>
          </p:cNvSpPr>
          <p:nvPr>
            <p:ph type="body" idx="1"/>
          </p:nvPr>
        </p:nvSpPr>
        <p:spPr>
          <a:xfrm>
            <a:off x="388189" y="4563584"/>
            <a:ext cx="11708017" cy="1500187"/>
          </a:xfrm>
        </p:spPr>
        <p:txBody>
          <a:bodyPr/>
          <a:lstStyle/>
          <a:p>
            <a:r>
              <a:rPr lang="en-US" dirty="0"/>
              <a:t>Overtly and explicitly discuss that up front and throughout the implementation,</a:t>
            </a:r>
          </a:p>
          <a:p>
            <a:r>
              <a:rPr lang="en-US" dirty="0"/>
              <a:t>Tie it back to the mission</a:t>
            </a:r>
          </a:p>
        </p:txBody>
      </p:sp>
      <p:sp>
        <p:nvSpPr>
          <p:cNvPr id="4" name="TextBox 3">
            <a:extLst>
              <a:ext uri="{FF2B5EF4-FFF2-40B4-BE49-F238E27FC236}">
                <a16:creationId xmlns:a16="http://schemas.microsoft.com/office/drawing/2014/main" id="{D05DD990-414E-4F6B-87CC-2E680945905A}"/>
              </a:ext>
            </a:extLst>
          </p:cNvPr>
          <p:cNvSpPr txBox="1"/>
          <p:nvPr/>
        </p:nvSpPr>
        <p:spPr>
          <a:xfrm>
            <a:off x="313509" y="287383"/>
            <a:ext cx="729687" cy="584775"/>
          </a:xfrm>
          <a:prstGeom prst="rect">
            <a:avLst/>
          </a:prstGeom>
          <a:noFill/>
        </p:spPr>
        <p:txBody>
          <a:bodyPr wrap="none" rtlCol="0">
            <a:spAutoFit/>
          </a:bodyPr>
          <a:lstStyle/>
          <a:p>
            <a:r>
              <a:rPr lang="en-US" sz="3200" dirty="0"/>
              <a:t>❸</a:t>
            </a:r>
          </a:p>
        </p:txBody>
      </p:sp>
    </p:spTree>
    <p:extLst>
      <p:ext uri="{BB962C8B-B14F-4D97-AF65-F5344CB8AC3E}">
        <p14:creationId xmlns:p14="http://schemas.microsoft.com/office/powerpoint/2010/main" val="9404676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6FE6217-DFF2-43C4-BF74-8551CFE928DA}"/>
              </a:ext>
            </a:extLst>
          </p:cNvPr>
          <p:cNvSpPr>
            <a:spLocks noGrp="1"/>
          </p:cNvSpPr>
          <p:nvPr>
            <p:ph type="title"/>
          </p:nvPr>
        </p:nvSpPr>
        <p:spPr/>
        <p:txBody>
          <a:bodyPr/>
          <a:lstStyle/>
          <a:p>
            <a:r>
              <a:rPr lang="en-US" dirty="0"/>
              <a:t>Use All the Tools </a:t>
            </a:r>
            <a:r>
              <a:rPr lang="en-US" sz="4800" dirty="0"/>
              <a:t>(in Sequence)</a:t>
            </a:r>
            <a:endParaRPr lang="en-US" dirty="0"/>
          </a:p>
        </p:txBody>
      </p:sp>
      <p:sp>
        <p:nvSpPr>
          <p:cNvPr id="5" name="Text Placeholder 4">
            <a:extLst>
              <a:ext uri="{FF2B5EF4-FFF2-40B4-BE49-F238E27FC236}">
                <a16:creationId xmlns:a16="http://schemas.microsoft.com/office/drawing/2014/main" id="{CC38262A-DAA1-46DA-B099-A267613E2A97}"/>
              </a:ext>
            </a:extLst>
          </p:cNvPr>
          <p:cNvSpPr>
            <a:spLocks noGrp="1"/>
          </p:cNvSpPr>
          <p:nvPr>
            <p:ph type="body" idx="1"/>
          </p:nvPr>
        </p:nvSpPr>
        <p:spPr>
          <a:xfrm>
            <a:off x="388189" y="4563584"/>
            <a:ext cx="11550769" cy="1776256"/>
          </a:xfrm>
        </p:spPr>
        <p:txBody>
          <a:bodyPr>
            <a:normAutofit fontScale="92500" lnSpcReduction="10000"/>
          </a:bodyPr>
          <a:lstStyle/>
          <a:p>
            <a:pPr marL="514350" indent="-287338">
              <a:buFont typeface="+mj-lt"/>
              <a:buAutoNum type="arabicPeriod"/>
            </a:pPr>
            <a:r>
              <a:rPr lang="en-US" dirty="0"/>
              <a:t>Influence</a:t>
            </a:r>
          </a:p>
          <a:p>
            <a:pPr marL="514350" indent="-287338">
              <a:buFont typeface="+mj-lt"/>
              <a:buAutoNum type="arabicPeriod"/>
            </a:pPr>
            <a:r>
              <a:rPr lang="en-US" dirty="0"/>
              <a:t>Responsibility</a:t>
            </a:r>
          </a:p>
          <a:p>
            <a:pPr marL="514350" indent="-287338">
              <a:buFont typeface="+mj-lt"/>
              <a:buAutoNum type="arabicPeriod"/>
            </a:pPr>
            <a:r>
              <a:rPr lang="en-US" dirty="0"/>
              <a:t>Authority</a:t>
            </a:r>
          </a:p>
          <a:p>
            <a:pPr marL="514350" indent="-287338">
              <a:buFont typeface="+mj-lt"/>
              <a:buAutoNum type="arabicPeriod"/>
            </a:pPr>
            <a:r>
              <a:rPr lang="en-US" dirty="0"/>
              <a:t>Power (Tacit, Explicit)</a:t>
            </a:r>
          </a:p>
        </p:txBody>
      </p:sp>
      <p:sp>
        <p:nvSpPr>
          <p:cNvPr id="6" name="TextBox 5">
            <a:extLst>
              <a:ext uri="{FF2B5EF4-FFF2-40B4-BE49-F238E27FC236}">
                <a16:creationId xmlns:a16="http://schemas.microsoft.com/office/drawing/2014/main" id="{4C34433E-8F67-48C9-BDFF-158DFA6054CB}"/>
              </a:ext>
            </a:extLst>
          </p:cNvPr>
          <p:cNvSpPr txBox="1"/>
          <p:nvPr/>
        </p:nvSpPr>
        <p:spPr>
          <a:xfrm>
            <a:off x="313509" y="287383"/>
            <a:ext cx="729687" cy="584775"/>
          </a:xfrm>
          <a:prstGeom prst="rect">
            <a:avLst/>
          </a:prstGeom>
          <a:noFill/>
        </p:spPr>
        <p:txBody>
          <a:bodyPr wrap="none" rtlCol="0">
            <a:spAutoFit/>
          </a:bodyPr>
          <a:lstStyle/>
          <a:p>
            <a:r>
              <a:rPr lang="en-US" sz="3200" dirty="0"/>
              <a:t>❹</a:t>
            </a:r>
          </a:p>
        </p:txBody>
      </p:sp>
    </p:spTree>
    <p:extLst>
      <p:ext uri="{BB962C8B-B14F-4D97-AF65-F5344CB8AC3E}">
        <p14:creationId xmlns:p14="http://schemas.microsoft.com/office/powerpoint/2010/main" val="68167532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3F07BC3E-C52B-4C7D-B996-031CFF0320D2}"/>
              </a:ext>
            </a:extLst>
          </p:cNvPr>
          <p:cNvSpPr/>
          <p:nvPr/>
        </p:nvSpPr>
        <p:spPr>
          <a:xfrm>
            <a:off x="318878" y="0"/>
            <a:ext cx="11554244" cy="6963381"/>
          </a:xfrm>
          <a:prstGeom prst="rect">
            <a:avLst/>
          </a:prstGeom>
        </p:spPr>
        <p:txBody>
          <a:bodyPr wrap="square">
            <a:spAutoFit/>
          </a:bodyPr>
          <a:lstStyle/>
          <a:p>
            <a:pPr algn="ctr"/>
            <a:r>
              <a:rPr lang="en-US" sz="4000" kern="1400" spc="-50" dirty="0">
                <a:solidFill>
                  <a:srgbClr val="2F5496"/>
                </a:solidFill>
                <a:latin typeface="Calibri Light" panose="020F0302020204030204" pitchFamily="34" charset="0"/>
                <a:ea typeface="Times New Roman" panose="02020603050405020304" pitchFamily="18" charset="0"/>
                <a:cs typeface="Times New Roman" panose="02020603050405020304" pitchFamily="18" charset="0"/>
              </a:rPr>
              <a:t>Guiding </a:t>
            </a:r>
            <a:r>
              <a:rPr lang="en-US" sz="4400" b="1" kern="1400" spc="-50" dirty="0">
                <a:solidFill>
                  <a:srgbClr val="2F5496"/>
                </a:solidFill>
                <a:latin typeface="Calibri Light" panose="020F0302020204030204" pitchFamily="34" charset="0"/>
                <a:ea typeface="Times New Roman" panose="02020603050405020304" pitchFamily="18" charset="0"/>
                <a:cs typeface="Times New Roman" panose="02020603050405020304" pitchFamily="18" charset="0"/>
              </a:rPr>
              <a:t>Principles</a:t>
            </a:r>
            <a:r>
              <a:rPr lang="en-US" sz="4000" kern="1400" spc="-50" dirty="0">
                <a:solidFill>
                  <a:srgbClr val="2F5496"/>
                </a:solidFill>
                <a:latin typeface="Calibri Light" panose="020F0302020204030204" pitchFamily="34" charset="0"/>
                <a:ea typeface="Times New Roman" panose="02020603050405020304" pitchFamily="18" charset="0"/>
                <a:cs typeface="Times New Roman" panose="02020603050405020304" pitchFamily="18" charset="0"/>
              </a:rPr>
              <a:t> for Career Services </a:t>
            </a:r>
            <a:br>
              <a:rPr lang="en-US" sz="4000" kern="1400" spc="-50" dirty="0">
                <a:solidFill>
                  <a:srgbClr val="2F5496"/>
                </a:solidFill>
                <a:latin typeface="Calibri Light" panose="020F0302020204030204" pitchFamily="34" charset="0"/>
                <a:ea typeface="Times New Roman" panose="02020603050405020304" pitchFamily="18" charset="0"/>
                <a:cs typeface="Times New Roman" panose="02020603050405020304" pitchFamily="18" charset="0"/>
              </a:rPr>
            </a:br>
            <a:r>
              <a:rPr lang="en-US" sz="4000" kern="1400" spc="-50" dirty="0">
                <a:solidFill>
                  <a:srgbClr val="2F5496"/>
                </a:solidFill>
                <a:latin typeface="Calibri Light" panose="020F0302020204030204" pitchFamily="34" charset="0"/>
                <a:ea typeface="Times New Roman" panose="02020603050405020304" pitchFamily="18" charset="0"/>
                <a:cs typeface="Times New Roman" panose="02020603050405020304" pitchFamily="18" charset="0"/>
              </a:rPr>
              <a:t>at Indiana University</a:t>
            </a:r>
            <a:endParaRPr lang="en-US" sz="4400" kern="1400" spc="-50" dirty="0">
              <a:latin typeface="Calibri Light" panose="020F0302020204030204" pitchFamily="34" charset="0"/>
              <a:ea typeface="Times New Roman" panose="02020603050405020304" pitchFamily="18" charset="0"/>
              <a:cs typeface="Times New Roman" panose="02020603050405020304" pitchFamily="18" charset="0"/>
            </a:endParaRPr>
          </a:p>
          <a:p>
            <a:pPr algn="ctr">
              <a:lnSpc>
                <a:spcPct val="107000"/>
              </a:lnSpc>
            </a:pPr>
            <a:r>
              <a:rPr lang="en-US" dirty="0">
                <a:latin typeface="Calibri" panose="020F0502020204030204" pitchFamily="34" charset="0"/>
                <a:ea typeface="Calibri" panose="020F0502020204030204" pitchFamily="34" charset="0"/>
                <a:cs typeface="Times New Roman" panose="02020603050405020304" pitchFamily="18" charset="0"/>
              </a:rPr>
              <a:t>September 2019</a:t>
            </a:r>
          </a:p>
          <a:p>
            <a:pPr>
              <a:lnSpc>
                <a:spcPct val="107000"/>
              </a:lnSpc>
            </a:pPr>
            <a:r>
              <a:rPr lang="en-US" dirty="0">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pPr>
            <a:r>
              <a:rPr lang="en-US" dirty="0">
                <a:latin typeface="Calibri" panose="020F0502020204030204" pitchFamily="34" charset="0"/>
                <a:ea typeface="Calibri" panose="020F0502020204030204" pitchFamily="34" charset="0"/>
                <a:cs typeface="Times New Roman" panose="02020603050405020304" pitchFamily="18" charset="0"/>
              </a:rPr>
              <a:t>The following guiding principles are endorsed by the President and Executive Vice Presidents of Indiana University for the Bloomington, IUPUI, and Regional campuses.  These principles are to help steer an evolution of software and services to support students and serve companies that seek to hire from IU campuses and schools.  They recognize that the landscape of career services is evolving in how both students and companies seek and find each other.  Some long-standing, successful practices will continue while new practices are emerging, and IU practices need to accommodate the past, present, and the future to be successful.</a:t>
            </a:r>
          </a:p>
          <a:p>
            <a:pPr>
              <a:lnSpc>
                <a:spcPct val="107000"/>
              </a:lnSpc>
            </a:pPr>
            <a:r>
              <a:rPr lang="en-US" dirty="0">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pPr>
            <a:r>
              <a:rPr lang="en-US" dirty="0">
                <a:latin typeface="Calibri" panose="020F0502020204030204" pitchFamily="34" charset="0"/>
                <a:ea typeface="Calibri" panose="020F0502020204030204" pitchFamily="34" charset="0"/>
                <a:cs typeface="Times New Roman" panose="02020603050405020304" pitchFamily="18" charset="0"/>
              </a:rPr>
              <a:t>These principles are less applicable to particular graduate schools that have unique career practices related to professional certifications and domains, e.g., Dentistry, Law, Medicine, etc.</a:t>
            </a:r>
          </a:p>
          <a:p>
            <a:pPr>
              <a:lnSpc>
                <a:spcPct val="107000"/>
              </a:lnSpc>
            </a:pPr>
            <a:r>
              <a:rPr lang="en-US" dirty="0">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Bef>
                <a:spcPts val="1200"/>
              </a:spcBef>
            </a:pPr>
            <a:r>
              <a:rPr lang="en-US" sz="2800" b="1" kern="0" dirty="0">
                <a:solidFill>
                  <a:srgbClr val="2F5496"/>
                </a:solidFill>
                <a:latin typeface="Calibri Light" panose="020F0302020204030204" pitchFamily="34" charset="0"/>
                <a:ea typeface="Times New Roman" panose="02020603050405020304" pitchFamily="18" charset="0"/>
                <a:cs typeface="Times New Roman" panose="02020603050405020304" pitchFamily="18" charset="0"/>
              </a:rPr>
              <a:t>Role of the System</a:t>
            </a:r>
          </a:p>
          <a:p>
            <a:pPr>
              <a:lnSpc>
                <a:spcPct val="107000"/>
              </a:lnSpc>
            </a:pPr>
            <a:r>
              <a:rPr lang="en-US" dirty="0">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pPr>
            <a:r>
              <a:rPr lang="en-US" dirty="0">
                <a:latin typeface="Calibri" panose="020F0502020204030204" pitchFamily="34" charset="0"/>
                <a:ea typeface="Calibri" panose="020F0502020204030204" pitchFamily="34" charset="0"/>
                <a:cs typeface="Times New Roman" panose="02020603050405020304" pitchFamily="18" charset="0"/>
              </a:rPr>
              <a:t>The </a:t>
            </a:r>
            <a:r>
              <a:rPr lang="en-US" b="1" dirty="0">
                <a:latin typeface="Calibri" panose="020F0502020204030204" pitchFamily="34" charset="0"/>
                <a:ea typeface="Calibri" panose="020F0502020204030204" pitchFamily="34" charset="0"/>
                <a:cs typeface="Times New Roman" panose="02020603050405020304" pitchFamily="18" charset="0"/>
              </a:rPr>
              <a:t>primary goal</a:t>
            </a:r>
            <a:r>
              <a:rPr lang="en-US" dirty="0">
                <a:latin typeface="Calibri" panose="020F0502020204030204" pitchFamily="34" charset="0"/>
                <a:ea typeface="Calibri" panose="020F0502020204030204" pitchFamily="34" charset="0"/>
                <a:cs typeface="Times New Roman" panose="02020603050405020304" pitchFamily="18" charset="0"/>
              </a:rPr>
              <a:t> of career services software and campus/school-based services should be to serve the distinct needs and desires of </a:t>
            </a:r>
            <a:r>
              <a:rPr lang="en-US" b="1" dirty="0">
                <a:latin typeface="Calibri" panose="020F0502020204030204" pitchFamily="34" charset="0"/>
                <a:ea typeface="Calibri" panose="020F0502020204030204" pitchFamily="34" charset="0"/>
                <a:cs typeface="Times New Roman" panose="02020603050405020304" pitchFamily="18" charset="0"/>
              </a:rPr>
              <a:t>both students </a:t>
            </a:r>
            <a:r>
              <a:rPr lang="en-US" dirty="0">
                <a:latin typeface="Calibri" panose="020F0502020204030204" pitchFamily="34" charset="0"/>
                <a:ea typeface="Calibri" panose="020F0502020204030204" pitchFamily="34" charset="0"/>
                <a:cs typeface="Times New Roman" panose="02020603050405020304" pitchFamily="18" charset="0"/>
              </a:rPr>
              <a:t>and</a:t>
            </a:r>
            <a:r>
              <a:rPr lang="en-US" b="1" dirty="0">
                <a:latin typeface="Calibri" panose="020F0502020204030204" pitchFamily="34" charset="0"/>
                <a:ea typeface="Calibri" panose="020F0502020204030204" pitchFamily="34" charset="0"/>
                <a:cs typeface="Times New Roman" panose="02020603050405020304" pitchFamily="18" charset="0"/>
              </a:rPr>
              <a:t> employers</a:t>
            </a:r>
            <a:r>
              <a:rPr lang="en-US" dirty="0">
                <a:latin typeface="Calibri" panose="020F0502020204030204" pitchFamily="34" charset="0"/>
                <a:ea typeface="Calibri" panose="020F0502020204030204" pitchFamily="34" charset="0"/>
                <a:cs typeface="Times New Roman" panose="02020603050405020304" pitchFamily="18" charset="0"/>
              </a:rPr>
              <a:t>. To achieve this goal:</a:t>
            </a:r>
            <a:br>
              <a:rPr lang="en-US" dirty="0">
                <a:latin typeface="Calibri" panose="020F0502020204030204" pitchFamily="34" charset="0"/>
                <a:ea typeface="Calibri" panose="020F0502020204030204" pitchFamily="34" charset="0"/>
                <a:cs typeface="Times New Roman" panose="02020603050405020304" pitchFamily="18" charset="0"/>
              </a:rPr>
            </a:br>
            <a:endParaRPr lang="en-US"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US" dirty="0">
                <a:latin typeface="Calibri" panose="020F0502020204030204" pitchFamily="34" charset="0"/>
                <a:ea typeface="Calibri" panose="020F0502020204030204" pitchFamily="34" charset="0"/>
                <a:cs typeface="Times New Roman" panose="02020603050405020304" pitchFamily="18" charset="0"/>
              </a:rPr>
              <a:t> </a:t>
            </a:r>
          </a:p>
        </p:txBody>
      </p:sp>
      <p:sp>
        <p:nvSpPr>
          <p:cNvPr id="5" name="Rectangle 4">
            <a:extLst>
              <a:ext uri="{FF2B5EF4-FFF2-40B4-BE49-F238E27FC236}">
                <a16:creationId xmlns:a16="http://schemas.microsoft.com/office/drawing/2014/main" id="{816BE750-3492-4906-A3AF-A546DC24B1C4}"/>
              </a:ext>
            </a:extLst>
          </p:cNvPr>
          <p:cNvSpPr/>
          <p:nvPr/>
        </p:nvSpPr>
        <p:spPr>
          <a:xfrm rot="21213910">
            <a:off x="-87603" y="654693"/>
            <a:ext cx="2686849" cy="923330"/>
          </a:xfrm>
          <a:prstGeom prst="rect">
            <a:avLst/>
          </a:prstGeom>
          <a:noFill/>
        </p:spPr>
        <p:txBody>
          <a:bodyPr wrap="square" lIns="91440" tIns="45720" rIns="91440" bIns="45720">
            <a:spAutoFit/>
          </a:bodyPr>
          <a:lstStyle/>
          <a:p>
            <a:pPr algn="ctr"/>
            <a:r>
              <a:rPr lang="en-US" sz="5400" b="1" cap="none" spc="0" dirty="0">
                <a:ln w="22225">
                  <a:solidFill>
                    <a:schemeClr val="accent2"/>
                  </a:solidFill>
                  <a:prstDash val="solid"/>
                </a:ln>
                <a:solidFill>
                  <a:schemeClr val="accent2">
                    <a:lumMod val="40000"/>
                    <a:lumOff val="60000"/>
                  </a:schemeClr>
                </a:solidFill>
                <a:effectLst/>
              </a:rPr>
              <a:t>Excerpt</a:t>
            </a:r>
          </a:p>
        </p:txBody>
      </p:sp>
      <p:sp>
        <p:nvSpPr>
          <p:cNvPr id="6" name="Oval 5">
            <a:extLst>
              <a:ext uri="{FF2B5EF4-FFF2-40B4-BE49-F238E27FC236}">
                <a16:creationId xmlns:a16="http://schemas.microsoft.com/office/drawing/2014/main" id="{439DD12E-A7CA-4C03-AA22-67545A36A2F9}"/>
              </a:ext>
            </a:extLst>
          </p:cNvPr>
          <p:cNvSpPr/>
          <p:nvPr/>
        </p:nvSpPr>
        <p:spPr>
          <a:xfrm rot="177675">
            <a:off x="160588" y="4720725"/>
            <a:ext cx="3658389" cy="927038"/>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21158251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ACB90BA-3134-4DAA-A4C8-E31C53CFD045}"/>
              </a:ext>
            </a:extLst>
          </p:cNvPr>
          <p:cNvSpPr/>
          <p:nvPr/>
        </p:nvSpPr>
        <p:spPr>
          <a:xfrm>
            <a:off x="148046" y="182069"/>
            <a:ext cx="12043954" cy="6599179"/>
          </a:xfrm>
          <a:prstGeom prst="rect">
            <a:avLst/>
          </a:prstGeom>
        </p:spPr>
        <p:txBody>
          <a:bodyPr wrap="square">
            <a:spAutoFit/>
          </a:bodyPr>
          <a:lstStyle/>
          <a:p>
            <a:pPr marL="342900" marR="0" lvl="0" indent="-342900">
              <a:lnSpc>
                <a:spcPct val="107000"/>
              </a:lnSpc>
              <a:spcBef>
                <a:spcPts val="0"/>
              </a:spcBef>
              <a:spcAft>
                <a:spcPts val="0"/>
              </a:spcAft>
              <a:buFont typeface="+mj-lt"/>
              <a:buAutoNum type="arabi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IU should enable a complete roster of all internship- and career-seeking students across all campuses</a:t>
            </a:r>
            <a:r>
              <a:rPr lang="en-US" dirty="0">
                <a:solidFill>
                  <a:srgbClr val="000000"/>
                </a:solidFill>
                <a:latin typeface="Calibri" panose="020F0502020204030204" pitchFamily="34" charset="0"/>
                <a:ea typeface="Times New Roman" panose="02020603050405020304" pitchFamily="18" charset="0"/>
                <a:cs typeface="Calibri" panose="020F0502020204030204" pitchFamily="34" charset="0"/>
              </a:rPr>
              <a:t>.  For companies who wish to search the entirety of IU, this will enable a new possibility to do so.  Campuses should also be able to establish default filters that enable a roster of students for a particular campus, e.g., IUPUI gateway page or campus career services would provide by default an IUPUI-only roster, IUB would have IUB, etc.  Options should always enable employers to narrow their search to a school/major and to expand their search across the campus or university (see below). </a:t>
            </a:r>
            <a:br>
              <a:rPr lang="en-US" dirty="0">
                <a:latin typeface="Calibri" panose="020F0502020204030204" pitchFamily="34" charset="0"/>
                <a:ea typeface="Calibri" panose="020F0502020204030204" pitchFamily="34" charset="0"/>
                <a:cs typeface="Times New Roman" panose="02020603050405020304" pitchFamily="18" charset="0"/>
              </a:rPr>
            </a:b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The inventory of students should be enriched with many descriptors that may be important for employer searches.  Some of this </a:t>
            </a:r>
            <a:r>
              <a:rPr lang="en-US"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authoritative</a:t>
            </a:r>
            <a:r>
              <a:rPr lang="en-US" dirty="0">
                <a:highlight>
                  <a:srgbClr val="FFFF00"/>
                </a:highlight>
                <a:latin typeface="Calibri" panose="020F0502020204030204" pitchFamily="34" charset="0"/>
                <a:ea typeface="Calibri" panose="020F0502020204030204" pitchFamily="34" charset="0"/>
                <a:cs typeface="Times New Roman" panose="02020603050405020304" pitchFamily="18" charset="0"/>
              </a:rPr>
              <a:t> data will come from IU systems of record </a:t>
            </a:r>
            <a:r>
              <a:rPr lang="en-US" dirty="0">
                <a:latin typeface="Calibri" panose="020F0502020204030204" pitchFamily="34" charset="0"/>
                <a:ea typeface="Calibri" panose="020F0502020204030204" pitchFamily="34" charset="0"/>
                <a:cs typeface="Times New Roman" panose="02020603050405020304" pitchFamily="18" charset="0"/>
              </a:rPr>
              <a:t>(e.g., SIS), and other information may come from school- or campus-based Career Service Offices.  Some </a:t>
            </a:r>
            <a:r>
              <a:rPr lang="en-US" i="1" dirty="0">
                <a:latin typeface="Calibri" panose="020F0502020204030204" pitchFamily="34" charset="0"/>
                <a:ea typeface="Calibri" panose="020F0502020204030204" pitchFamily="34" charset="0"/>
                <a:cs typeface="Times New Roman" panose="02020603050405020304" pitchFamily="18" charset="0"/>
              </a:rPr>
              <a:t>additional</a:t>
            </a:r>
            <a:r>
              <a:rPr lang="en-US" dirty="0">
                <a:latin typeface="Calibri" panose="020F0502020204030204" pitchFamily="34" charset="0"/>
                <a:ea typeface="Calibri" panose="020F0502020204030204" pitchFamily="34" charset="0"/>
                <a:cs typeface="Times New Roman" panose="02020603050405020304" pitchFamily="18" charset="0"/>
              </a:rPr>
              <a:t> data may be provided by students.  Examples could include particular career courses, internships, international experiences, etc.  </a:t>
            </a:r>
            <a:br>
              <a:rPr lang="en-US" dirty="0">
                <a:latin typeface="Calibri" panose="020F0502020204030204" pitchFamily="34" charset="0"/>
                <a:ea typeface="Calibri" panose="020F0502020204030204" pitchFamily="34" charset="0"/>
                <a:cs typeface="Times New Roman" panose="02020603050405020304" pitchFamily="18" charset="0"/>
              </a:rPr>
            </a:b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Employers should be able to post positions with any minimum criteria that they require, e.g., Only Dual Majors in Public Health and Business; Course XXXX required; Member of club XXXX; etc. </a:t>
            </a:r>
            <a:r>
              <a:rPr lang="en-US" dirty="0">
                <a:solidFill>
                  <a:srgbClr val="000000"/>
                </a:solidFill>
                <a:latin typeface="Calibri" panose="020F0502020204030204" pitchFamily="34" charset="0"/>
                <a:ea typeface="Times New Roman" panose="02020603050405020304" pitchFamily="18" charset="0"/>
                <a:cs typeface="Calibri" panose="020F0502020204030204" pitchFamily="34" charset="0"/>
              </a:rPr>
              <a:t> </a:t>
            </a:r>
            <a:r>
              <a:rPr lang="en-US" dirty="0">
                <a:solidFill>
                  <a:srgbClr val="000000"/>
                </a:solidFill>
                <a:highlight>
                  <a:srgbClr val="FFFF00"/>
                </a:highlight>
                <a:latin typeface="Calibri" panose="020F0502020204030204" pitchFamily="34" charset="0"/>
                <a:ea typeface="Times New Roman" panose="02020603050405020304" pitchFamily="18" charset="0"/>
                <a:cs typeface="Calibri" panose="020F0502020204030204" pitchFamily="34" charset="0"/>
              </a:rPr>
              <a:t>Only employers will set mandatory criteria, including which campuses, schools, or for courses that students must complete to be eligible</a:t>
            </a:r>
            <a:r>
              <a:rPr lang="en-US" dirty="0">
                <a:solidFill>
                  <a:srgbClr val="000000"/>
                </a:solidFill>
                <a:latin typeface="Calibri" panose="020F0502020204030204" pitchFamily="34" charset="0"/>
                <a:ea typeface="Times New Roman" panose="02020603050405020304" pitchFamily="18" charset="0"/>
                <a:cs typeface="Calibri" panose="020F0502020204030204" pitchFamily="34" charset="0"/>
              </a:rPr>
              <a:t>.   Schools may recommend to employers—but not require—that certain criteria may be helpful to them in achieving their hiring goals.</a:t>
            </a:r>
            <a:br>
              <a:rPr lang="en-US" dirty="0">
                <a:latin typeface="Calibri" panose="020F0502020204030204" pitchFamily="34" charset="0"/>
                <a:ea typeface="Times New Roman" panose="02020603050405020304" pitchFamily="18" charset="0"/>
                <a:cs typeface="Times New Roman" panose="02020603050405020304" pitchFamily="18" charset="0"/>
              </a:rPr>
            </a:br>
            <a:endParaRPr lang="en-US" dirty="0">
              <a:latin typeface="Calibri" panose="020F0502020204030204" pitchFamily="34" charset="0"/>
              <a:ea typeface="Times New Roman" panose="02020603050405020304" pitchFamily="18"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dirty="0">
                <a:solidFill>
                  <a:srgbClr val="000000"/>
                </a:solidFill>
                <a:highlight>
                  <a:srgbClr val="FFFF00"/>
                </a:highlight>
                <a:latin typeface="Calibri" panose="020F0502020204030204" pitchFamily="34" charset="0"/>
                <a:ea typeface="Times New Roman" panose="02020603050405020304" pitchFamily="18" charset="0"/>
                <a:cs typeface="Calibri" panose="020F0502020204030204" pitchFamily="34" charset="0"/>
              </a:rPr>
              <a:t>Students will be able to view all employer postings.  Students who meet all employer qualifications can apply to positions and will be sorted into the first tier of applicants. </a:t>
            </a:r>
            <a:r>
              <a:rPr lang="en-US" dirty="0">
                <a:solidFill>
                  <a:srgbClr val="000000"/>
                </a:solidFill>
                <a:latin typeface="Calibri" panose="020F0502020204030204" pitchFamily="34" charset="0"/>
                <a:ea typeface="Times New Roman" panose="02020603050405020304" pitchFamily="18" charset="0"/>
                <a:cs typeface="Calibri" panose="020F0502020204030204" pitchFamily="34" charset="0"/>
              </a:rPr>
              <a:t>Students who do not meet minimum qualifications can still apply, but will be sorted into a second tier of applicants… </a:t>
            </a:r>
            <a:br>
              <a:rPr lang="en-US" dirty="0">
                <a:latin typeface="Calibri" panose="020F0502020204030204" pitchFamily="34" charset="0"/>
                <a:ea typeface="Calibri" panose="020F0502020204030204" pitchFamily="34" charset="0"/>
                <a:cs typeface="Times New Roman" panose="02020603050405020304" pitchFamily="18" charset="0"/>
              </a:rPr>
            </a:b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Employers should be able to search the entire roster of IU students within and across schools and campuses based on an employer’s search criteria…</a:t>
            </a:r>
          </a:p>
        </p:txBody>
      </p:sp>
    </p:spTree>
    <p:extLst>
      <p:ext uri="{BB962C8B-B14F-4D97-AF65-F5344CB8AC3E}">
        <p14:creationId xmlns:p14="http://schemas.microsoft.com/office/powerpoint/2010/main" val="273984276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a:t>People, Politics, and Purpose</a:t>
            </a:r>
            <a:endParaRPr lang="en-US" dirty="0"/>
          </a:p>
        </p:txBody>
      </p:sp>
      <p:sp>
        <p:nvSpPr>
          <p:cNvPr id="3" name="Subtitle 2"/>
          <p:cNvSpPr>
            <a:spLocks noGrp="1"/>
          </p:cNvSpPr>
          <p:nvPr>
            <p:ph type="subTitle" idx="1"/>
          </p:nvPr>
        </p:nvSpPr>
        <p:spPr/>
        <p:txBody>
          <a:bodyPr/>
          <a:lstStyle/>
          <a:p>
            <a:r>
              <a:rPr lang="en-US" i="1"/>
              <a:t>A few practical reflections for IT leaders</a:t>
            </a:r>
          </a:p>
          <a:p>
            <a:endParaRPr lang="en-US"/>
          </a:p>
          <a:p>
            <a:r>
              <a:rPr lang="en-US"/>
              <a:t>Brad Wheeler</a:t>
            </a:r>
            <a:endParaRPr lang="en-US" dirty="0"/>
          </a:p>
        </p:txBody>
      </p:sp>
    </p:spTree>
    <p:extLst>
      <p:ext uri="{BB962C8B-B14F-4D97-AF65-F5344CB8AC3E}">
        <p14:creationId xmlns:p14="http://schemas.microsoft.com/office/powerpoint/2010/main" val="22234952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19653A-56D5-4640-8A73-A9569BFE8C2F}"/>
              </a:ext>
            </a:extLst>
          </p:cNvPr>
          <p:cNvSpPr>
            <a:spLocks noGrp="1"/>
          </p:cNvSpPr>
          <p:nvPr>
            <p:ph type="ctrTitle"/>
          </p:nvPr>
        </p:nvSpPr>
        <p:spPr>
          <a:xfrm>
            <a:off x="391885" y="1122363"/>
            <a:ext cx="11260183" cy="2387600"/>
          </a:xfrm>
        </p:spPr>
        <p:txBody>
          <a:bodyPr anchor="ctr"/>
          <a:lstStyle/>
          <a:p>
            <a:r>
              <a:rPr lang="en-US" dirty="0"/>
              <a:t>My Circular Leadership Journey</a:t>
            </a:r>
          </a:p>
        </p:txBody>
      </p:sp>
      <p:sp>
        <p:nvSpPr>
          <p:cNvPr id="5" name="TextBox 4">
            <a:extLst>
              <a:ext uri="{FF2B5EF4-FFF2-40B4-BE49-F238E27FC236}">
                <a16:creationId xmlns:a16="http://schemas.microsoft.com/office/drawing/2014/main" id="{106EEBB0-E14A-4471-802E-B65F61CAD1D4}"/>
              </a:ext>
            </a:extLst>
          </p:cNvPr>
          <p:cNvSpPr txBox="1"/>
          <p:nvPr/>
        </p:nvSpPr>
        <p:spPr>
          <a:xfrm>
            <a:off x="5217820" y="5458638"/>
            <a:ext cx="1387367" cy="461665"/>
          </a:xfrm>
          <a:prstGeom prst="rect">
            <a:avLst/>
          </a:prstGeom>
          <a:noFill/>
        </p:spPr>
        <p:txBody>
          <a:bodyPr wrap="none" rtlCol="0">
            <a:spAutoFit/>
          </a:bodyPr>
          <a:lstStyle/>
          <a:p>
            <a:r>
              <a:rPr lang="en-US" sz="2400" b="1" dirty="0"/>
              <a:t>Professor</a:t>
            </a:r>
          </a:p>
        </p:txBody>
      </p:sp>
      <p:sp>
        <p:nvSpPr>
          <p:cNvPr id="6" name="TextBox 5">
            <a:extLst>
              <a:ext uri="{FF2B5EF4-FFF2-40B4-BE49-F238E27FC236}">
                <a16:creationId xmlns:a16="http://schemas.microsoft.com/office/drawing/2014/main" id="{CD5C795C-F5AC-4E93-8C8C-1504AED6DADF}"/>
              </a:ext>
            </a:extLst>
          </p:cNvPr>
          <p:cNvSpPr txBox="1"/>
          <p:nvPr/>
        </p:nvSpPr>
        <p:spPr>
          <a:xfrm>
            <a:off x="4774654" y="3791689"/>
            <a:ext cx="2482090" cy="461665"/>
          </a:xfrm>
          <a:prstGeom prst="rect">
            <a:avLst/>
          </a:prstGeom>
          <a:noFill/>
        </p:spPr>
        <p:txBody>
          <a:bodyPr wrap="none" rtlCol="0">
            <a:spAutoFit/>
          </a:bodyPr>
          <a:lstStyle/>
          <a:p>
            <a:r>
              <a:rPr lang="en-US" sz="2400" b="1" dirty="0"/>
              <a:t>IT Responsibilities</a:t>
            </a:r>
          </a:p>
        </p:txBody>
      </p:sp>
      <p:grpSp>
        <p:nvGrpSpPr>
          <p:cNvPr id="23" name="Group 22">
            <a:extLst>
              <a:ext uri="{FF2B5EF4-FFF2-40B4-BE49-F238E27FC236}">
                <a16:creationId xmlns:a16="http://schemas.microsoft.com/office/drawing/2014/main" id="{CD56F815-2225-4EB6-A569-F67F42A9DC81}"/>
              </a:ext>
            </a:extLst>
          </p:cNvPr>
          <p:cNvGrpSpPr/>
          <p:nvPr/>
        </p:nvGrpSpPr>
        <p:grpSpPr>
          <a:xfrm>
            <a:off x="2708366" y="3877673"/>
            <a:ext cx="6473729" cy="382032"/>
            <a:chOff x="2708366" y="3877673"/>
            <a:chExt cx="6473729" cy="382032"/>
          </a:xfrm>
        </p:grpSpPr>
        <p:sp>
          <p:nvSpPr>
            <p:cNvPr id="7" name="TextBox 6">
              <a:extLst>
                <a:ext uri="{FF2B5EF4-FFF2-40B4-BE49-F238E27FC236}">
                  <a16:creationId xmlns:a16="http://schemas.microsoft.com/office/drawing/2014/main" id="{6A60082A-CD55-4640-BD05-6657C9A2936A}"/>
                </a:ext>
              </a:extLst>
            </p:cNvPr>
            <p:cNvSpPr txBox="1"/>
            <p:nvPr/>
          </p:nvSpPr>
          <p:spPr>
            <a:xfrm>
              <a:off x="2708366" y="3884022"/>
              <a:ext cx="1067921" cy="369332"/>
            </a:xfrm>
            <a:prstGeom prst="rect">
              <a:avLst/>
            </a:prstGeom>
            <a:noFill/>
          </p:spPr>
          <p:txBody>
            <a:bodyPr wrap="none" rtlCol="0">
              <a:spAutoFit/>
            </a:bodyPr>
            <a:lstStyle/>
            <a:p>
              <a:r>
                <a:rPr lang="en-US" i="1" dirty="0">
                  <a:solidFill>
                    <a:schemeClr val="accent1"/>
                  </a:solidFill>
                </a:rPr>
                <a:t>Within IU</a:t>
              </a:r>
            </a:p>
          </p:txBody>
        </p:sp>
        <p:sp>
          <p:nvSpPr>
            <p:cNvPr id="8" name="TextBox 7">
              <a:extLst>
                <a:ext uri="{FF2B5EF4-FFF2-40B4-BE49-F238E27FC236}">
                  <a16:creationId xmlns:a16="http://schemas.microsoft.com/office/drawing/2014/main" id="{29C4E225-070D-49EF-8828-722FDD196063}"/>
                </a:ext>
              </a:extLst>
            </p:cNvPr>
            <p:cNvSpPr txBox="1"/>
            <p:nvPr/>
          </p:nvSpPr>
          <p:spPr>
            <a:xfrm>
              <a:off x="8046720" y="3884022"/>
              <a:ext cx="1135375" cy="369332"/>
            </a:xfrm>
            <a:prstGeom prst="rect">
              <a:avLst/>
            </a:prstGeom>
            <a:noFill/>
          </p:spPr>
          <p:txBody>
            <a:bodyPr wrap="none" rtlCol="0">
              <a:spAutoFit/>
            </a:bodyPr>
            <a:lstStyle/>
            <a:p>
              <a:r>
                <a:rPr lang="en-US" i="1" dirty="0">
                  <a:solidFill>
                    <a:schemeClr val="accent1"/>
                  </a:solidFill>
                </a:rPr>
                <a:t>Beyond IU</a:t>
              </a:r>
            </a:p>
          </p:txBody>
        </p:sp>
        <p:cxnSp>
          <p:nvCxnSpPr>
            <p:cNvPr id="10" name="Connector: Curved 9">
              <a:extLst>
                <a:ext uri="{FF2B5EF4-FFF2-40B4-BE49-F238E27FC236}">
                  <a16:creationId xmlns:a16="http://schemas.microsoft.com/office/drawing/2014/main" id="{D8C73E57-7431-4B6C-BEAA-18099C585470}"/>
                </a:ext>
              </a:extLst>
            </p:cNvPr>
            <p:cNvCxnSpPr>
              <a:stCxn id="7" idx="0"/>
              <a:endCxn id="8" idx="0"/>
            </p:cNvCxnSpPr>
            <p:nvPr/>
          </p:nvCxnSpPr>
          <p:spPr>
            <a:xfrm rot="5400000" flipH="1" flipV="1">
              <a:off x="5928367" y="1197982"/>
              <a:ext cx="12700" cy="5372081"/>
            </a:xfrm>
            <a:prstGeom prst="curvedConnector3">
              <a:avLst>
                <a:gd name="adj1" fmla="val 5845717"/>
              </a:avLst>
            </a:prstGeom>
            <a:ln w="44450">
              <a:prstDash val="dash"/>
              <a:tailEnd type="triangle"/>
            </a:ln>
          </p:spPr>
          <p:style>
            <a:lnRef idx="1">
              <a:schemeClr val="accent1"/>
            </a:lnRef>
            <a:fillRef idx="0">
              <a:schemeClr val="accent1"/>
            </a:fillRef>
            <a:effectRef idx="0">
              <a:schemeClr val="accent1"/>
            </a:effectRef>
            <a:fontRef idx="minor">
              <a:schemeClr val="tx1"/>
            </a:fontRef>
          </p:style>
        </p:cxnSp>
        <p:cxnSp>
          <p:nvCxnSpPr>
            <p:cNvPr id="13" name="Connector: Curved 12">
              <a:extLst>
                <a:ext uri="{FF2B5EF4-FFF2-40B4-BE49-F238E27FC236}">
                  <a16:creationId xmlns:a16="http://schemas.microsoft.com/office/drawing/2014/main" id="{195683B4-4CA2-4437-AB17-FF22C41C40BB}"/>
                </a:ext>
              </a:extLst>
            </p:cNvPr>
            <p:cNvCxnSpPr>
              <a:stCxn id="8" idx="2"/>
              <a:endCxn id="7" idx="2"/>
            </p:cNvCxnSpPr>
            <p:nvPr/>
          </p:nvCxnSpPr>
          <p:spPr>
            <a:xfrm rot="5400000">
              <a:off x="5928368" y="1567314"/>
              <a:ext cx="12700" cy="5372081"/>
            </a:xfrm>
            <a:prstGeom prst="curvedConnector3">
              <a:avLst>
                <a:gd name="adj1" fmla="val 4748575"/>
              </a:avLst>
            </a:prstGeom>
            <a:ln w="44450">
              <a:prstDash val="dash"/>
              <a:tailEnd type="triangle"/>
            </a:ln>
          </p:spPr>
          <p:style>
            <a:lnRef idx="1">
              <a:schemeClr val="accent1"/>
            </a:lnRef>
            <a:fillRef idx="0">
              <a:schemeClr val="accent1"/>
            </a:fillRef>
            <a:effectRef idx="0">
              <a:schemeClr val="accent1"/>
            </a:effectRef>
            <a:fontRef idx="minor">
              <a:schemeClr val="tx1"/>
            </a:fontRef>
          </p:style>
        </p:cxnSp>
      </p:grpSp>
      <p:cxnSp>
        <p:nvCxnSpPr>
          <p:cNvPr id="16" name="Connector: Curved 15">
            <a:extLst>
              <a:ext uri="{FF2B5EF4-FFF2-40B4-BE49-F238E27FC236}">
                <a16:creationId xmlns:a16="http://schemas.microsoft.com/office/drawing/2014/main" id="{8A38BEA3-09E4-47A9-A3F5-95DAEE4F5DFF}"/>
              </a:ext>
            </a:extLst>
          </p:cNvPr>
          <p:cNvCxnSpPr>
            <a:stCxn id="6" idx="3"/>
            <a:endCxn id="5" idx="3"/>
          </p:cNvCxnSpPr>
          <p:nvPr/>
        </p:nvCxnSpPr>
        <p:spPr>
          <a:xfrm flipH="1">
            <a:off x="6605187" y="4022522"/>
            <a:ext cx="651557" cy="1666949"/>
          </a:xfrm>
          <a:prstGeom prst="curvedConnector3">
            <a:avLst>
              <a:gd name="adj1" fmla="val -174089"/>
            </a:avLst>
          </a:prstGeom>
          <a:ln w="444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9" name="Connector: Curved 18">
            <a:extLst>
              <a:ext uri="{FF2B5EF4-FFF2-40B4-BE49-F238E27FC236}">
                <a16:creationId xmlns:a16="http://schemas.microsoft.com/office/drawing/2014/main" id="{7D7C260A-97BF-4A3B-8306-6BD30E5DD8A8}"/>
              </a:ext>
            </a:extLst>
          </p:cNvPr>
          <p:cNvCxnSpPr>
            <a:stCxn id="5" idx="1"/>
            <a:endCxn id="6" idx="1"/>
          </p:cNvCxnSpPr>
          <p:nvPr/>
        </p:nvCxnSpPr>
        <p:spPr>
          <a:xfrm rot="10800000">
            <a:off x="4774654" y="4022523"/>
            <a:ext cx="443166" cy="1666949"/>
          </a:xfrm>
          <a:prstGeom prst="curvedConnector3">
            <a:avLst>
              <a:gd name="adj1" fmla="val 387393"/>
            </a:avLst>
          </a:prstGeom>
          <a:ln w="44450">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24086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fade">
                                      <p:cBhvr>
                                        <p:cTn id="7"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9EFA7B81-ADE0-4999-9020-965F556A1151}"/>
              </a:ext>
            </a:extLst>
          </p:cNvPr>
          <p:cNvSpPr/>
          <p:nvPr/>
        </p:nvSpPr>
        <p:spPr>
          <a:xfrm>
            <a:off x="1846217" y="2664823"/>
            <a:ext cx="2177143" cy="1349829"/>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Assertions of a</a:t>
            </a:r>
          </a:p>
          <a:p>
            <a:pPr algn="ctr"/>
            <a:r>
              <a:rPr lang="en-US" dirty="0"/>
              <a:t>Problem</a:t>
            </a:r>
          </a:p>
        </p:txBody>
      </p:sp>
      <p:sp>
        <p:nvSpPr>
          <p:cNvPr id="5" name="Thought Bubble: Cloud 4">
            <a:extLst>
              <a:ext uri="{FF2B5EF4-FFF2-40B4-BE49-F238E27FC236}">
                <a16:creationId xmlns:a16="http://schemas.microsoft.com/office/drawing/2014/main" id="{E9D585E3-F732-471B-8183-1D55424C89B8}"/>
              </a:ext>
            </a:extLst>
          </p:cNvPr>
          <p:cNvSpPr/>
          <p:nvPr/>
        </p:nvSpPr>
        <p:spPr>
          <a:xfrm>
            <a:off x="4998720" y="2582091"/>
            <a:ext cx="2473234" cy="1515292"/>
          </a:xfrm>
          <a:prstGeom prst="cloud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Assess, Design and Implement a System</a:t>
            </a:r>
          </a:p>
        </p:txBody>
      </p:sp>
      <p:sp>
        <p:nvSpPr>
          <p:cNvPr id="6" name="Star: 10 Points 5">
            <a:extLst>
              <a:ext uri="{FF2B5EF4-FFF2-40B4-BE49-F238E27FC236}">
                <a16:creationId xmlns:a16="http://schemas.microsoft.com/office/drawing/2014/main" id="{7670B2DB-0160-4654-A82C-5D014F834286}"/>
              </a:ext>
            </a:extLst>
          </p:cNvPr>
          <p:cNvSpPr/>
          <p:nvPr/>
        </p:nvSpPr>
        <p:spPr>
          <a:xfrm>
            <a:off x="8769531" y="2542903"/>
            <a:ext cx="2264229" cy="1593669"/>
          </a:xfrm>
          <a:prstGeom prst="star10">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dirty="0">
                <a:solidFill>
                  <a:schemeClr val="tx1"/>
                </a:solidFill>
              </a:rPr>
              <a:t>Adoption and Use</a:t>
            </a:r>
          </a:p>
        </p:txBody>
      </p:sp>
      <p:sp>
        <p:nvSpPr>
          <p:cNvPr id="7" name="Arrow: Right 6">
            <a:extLst>
              <a:ext uri="{FF2B5EF4-FFF2-40B4-BE49-F238E27FC236}">
                <a16:creationId xmlns:a16="http://schemas.microsoft.com/office/drawing/2014/main" id="{9CE5F630-FB82-4534-9EA2-FA4A333D9AD3}"/>
              </a:ext>
            </a:extLst>
          </p:cNvPr>
          <p:cNvSpPr/>
          <p:nvPr/>
        </p:nvSpPr>
        <p:spPr>
          <a:xfrm>
            <a:off x="4284617" y="3130731"/>
            <a:ext cx="600892" cy="418012"/>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8" name="Arrow: Right 7">
            <a:extLst>
              <a:ext uri="{FF2B5EF4-FFF2-40B4-BE49-F238E27FC236}">
                <a16:creationId xmlns:a16="http://schemas.microsoft.com/office/drawing/2014/main" id="{3560C433-2D90-4BFB-845F-780DDC7A1A9C}"/>
              </a:ext>
            </a:extLst>
          </p:cNvPr>
          <p:cNvSpPr/>
          <p:nvPr/>
        </p:nvSpPr>
        <p:spPr>
          <a:xfrm>
            <a:off x="7733211" y="3130731"/>
            <a:ext cx="600892" cy="418012"/>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9" name="Title 8">
            <a:extLst>
              <a:ext uri="{FF2B5EF4-FFF2-40B4-BE49-F238E27FC236}">
                <a16:creationId xmlns:a16="http://schemas.microsoft.com/office/drawing/2014/main" id="{34F30808-C801-4EDA-9F23-12E7D8C4D62B}"/>
              </a:ext>
            </a:extLst>
          </p:cNvPr>
          <p:cNvSpPr>
            <a:spLocks noGrp="1"/>
          </p:cNvSpPr>
          <p:nvPr>
            <p:ph type="title"/>
          </p:nvPr>
        </p:nvSpPr>
        <p:spPr/>
        <p:txBody>
          <a:bodyPr/>
          <a:lstStyle/>
          <a:p>
            <a:r>
              <a:rPr lang="en-US" dirty="0"/>
              <a:t>Normative view of how organizations work</a:t>
            </a:r>
          </a:p>
        </p:txBody>
      </p:sp>
      <p:sp>
        <p:nvSpPr>
          <p:cNvPr id="10" name="TextBox 9">
            <a:extLst>
              <a:ext uri="{FF2B5EF4-FFF2-40B4-BE49-F238E27FC236}">
                <a16:creationId xmlns:a16="http://schemas.microsoft.com/office/drawing/2014/main" id="{38E33918-78F5-4A1A-ABDA-11EAE0FF6B81}"/>
              </a:ext>
            </a:extLst>
          </p:cNvPr>
          <p:cNvSpPr txBox="1"/>
          <p:nvPr/>
        </p:nvSpPr>
        <p:spPr>
          <a:xfrm>
            <a:off x="7733211" y="6209211"/>
            <a:ext cx="3594767" cy="369332"/>
          </a:xfrm>
          <a:prstGeom prst="rect">
            <a:avLst/>
          </a:prstGeom>
          <a:noFill/>
        </p:spPr>
        <p:txBody>
          <a:bodyPr wrap="none" rtlCol="0">
            <a:spAutoFit/>
          </a:bodyPr>
          <a:lstStyle/>
          <a:p>
            <a:r>
              <a:rPr lang="en-US" i="1" dirty="0"/>
              <a:t>But few organizations are normative</a:t>
            </a:r>
          </a:p>
        </p:txBody>
      </p:sp>
    </p:spTree>
    <p:extLst>
      <p:ext uri="{BB962C8B-B14F-4D97-AF65-F5344CB8AC3E}">
        <p14:creationId xmlns:p14="http://schemas.microsoft.com/office/powerpoint/2010/main" val="23846152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F75D78-DEDE-4BA8-AB2D-8469796F5C24}"/>
              </a:ext>
            </a:extLst>
          </p:cNvPr>
          <p:cNvSpPr>
            <a:spLocks noGrp="1"/>
          </p:cNvSpPr>
          <p:nvPr>
            <p:ph type="title"/>
          </p:nvPr>
        </p:nvSpPr>
        <p:spPr/>
        <p:txBody>
          <a:bodyPr/>
          <a:lstStyle/>
          <a:p>
            <a:r>
              <a:rPr lang="en-US" dirty="0"/>
              <a:t>Power, Politics, and MIS Implementation</a:t>
            </a:r>
            <a:r>
              <a:rPr lang="en-US" sz="2800" dirty="0"/>
              <a:t> </a:t>
            </a:r>
            <a:br>
              <a:rPr lang="en-US" sz="2800" dirty="0"/>
            </a:br>
            <a:r>
              <a:rPr lang="en-US" sz="2400" dirty="0"/>
              <a:t>(Markus, CACM, 1983)</a:t>
            </a:r>
            <a:endParaRPr lang="en-US" dirty="0"/>
          </a:p>
        </p:txBody>
      </p:sp>
      <p:sp>
        <p:nvSpPr>
          <p:cNvPr id="3" name="Oval 2">
            <a:extLst>
              <a:ext uri="{FF2B5EF4-FFF2-40B4-BE49-F238E27FC236}">
                <a16:creationId xmlns:a16="http://schemas.microsoft.com/office/drawing/2014/main" id="{79363322-086D-4282-81F6-391A12154059}"/>
              </a:ext>
            </a:extLst>
          </p:cNvPr>
          <p:cNvSpPr/>
          <p:nvPr/>
        </p:nvSpPr>
        <p:spPr>
          <a:xfrm>
            <a:off x="775252" y="1682743"/>
            <a:ext cx="6500854" cy="3631475"/>
          </a:xfrm>
          <a:prstGeom prst="ellipse">
            <a:avLst/>
          </a:prstGeom>
          <a:noFill/>
          <a:ln w="762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lIns="0" rtlCol="0" anchor="ctr"/>
          <a:lstStyle/>
          <a:p>
            <a:r>
              <a:rPr lang="en-US" b="1" dirty="0">
                <a:solidFill>
                  <a:schemeClr val="tx1"/>
                </a:solidFill>
              </a:rPr>
              <a:t>System</a:t>
            </a:r>
            <a:r>
              <a:rPr lang="en-US" dirty="0">
                <a:solidFill>
                  <a:schemeClr val="tx1"/>
                </a:solidFill>
              </a:rPr>
              <a:t> </a:t>
            </a:r>
            <a:r>
              <a:rPr lang="en-US" b="1" dirty="0">
                <a:solidFill>
                  <a:schemeClr val="tx1"/>
                </a:solidFill>
              </a:rPr>
              <a:t>Technical</a:t>
            </a:r>
            <a:r>
              <a:rPr lang="en-US" dirty="0">
                <a:solidFill>
                  <a:schemeClr val="tx1"/>
                </a:solidFill>
              </a:rPr>
              <a:t> </a:t>
            </a:r>
            <a:br>
              <a:rPr lang="en-US" dirty="0">
                <a:solidFill>
                  <a:schemeClr val="tx1"/>
                </a:solidFill>
              </a:rPr>
            </a:br>
            <a:r>
              <a:rPr lang="en-US" dirty="0">
                <a:solidFill>
                  <a:schemeClr val="tx1"/>
                </a:solidFill>
              </a:rPr>
              <a:t>Reasons?</a:t>
            </a:r>
          </a:p>
        </p:txBody>
      </p:sp>
      <p:sp>
        <p:nvSpPr>
          <p:cNvPr id="4" name="Oval 3">
            <a:extLst>
              <a:ext uri="{FF2B5EF4-FFF2-40B4-BE49-F238E27FC236}">
                <a16:creationId xmlns:a16="http://schemas.microsoft.com/office/drawing/2014/main" id="{AE9B04CB-8983-4599-8E0B-578403C61979}"/>
              </a:ext>
            </a:extLst>
          </p:cNvPr>
          <p:cNvSpPr/>
          <p:nvPr/>
        </p:nvSpPr>
        <p:spPr>
          <a:xfrm>
            <a:off x="4894127" y="1695799"/>
            <a:ext cx="6500854" cy="3631475"/>
          </a:xfrm>
          <a:prstGeom prst="ellipse">
            <a:avLst/>
          </a:prstGeom>
          <a:no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Ins="0" rtlCol="0" anchor="ctr"/>
          <a:lstStyle/>
          <a:p>
            <a:pPr algn="r"/>
            <a:r>
              <a:rPr lang="en-US" b="1" dirty="0">
                <a:solidFill>
                  <a:schemeClr val="tx1"/>
                </a:solidFill>
              </a:rPr>
              <a:t>People</a:t>
            </a:r>
            <a:r>
              <a:rPr lang="en-US" dirty="0">
                <a:solidFill>
                  <a:schemeClr val="tx1"/>
                </a:solidFill>
              </a:rPr>
              <a:t> and </a:t>
            </a:r>
            <a:br>
              <a:rPr lang="en-US" dirty="0">
                <a:solidFill>
                  <a:schemeClr val="tx1"/>
                </a:solidFill>
              </a:rPr>
            </a:br>
            <a:r>
              <a:rPr lang="en-US" b="1" dirty="0">
                <a:solidFill>
                  <a:schemeClr val="tx1"/>
                </a:solidFill>
              </a:rPr>
              <a:t>Organizational</a:t>
            </a:r>
            <a:r>
              <a:rPr lang="en-US" dirty="0">
                <a:solidFill>
                  <a:schemeClr val="tx1"/>
                </a:solidFill>
              </a:rPr>
              <a:t> </a:t>
            </a:r>
            <a:r>
              <a:rPr lang="en-US" b="1" dirty="0">
                <a:solidFill>
                  <a:schemeClr val="tx1"/>
                </a:solidFill>
              </a:rPr>
              <a:t>Context</a:t>
            </a:r>
            <a:r>
              <a:rPr lang="en-US" dirty="0">
                <a:solidFill>
                  <a:schemeClr val="tx1"/>
                </a:solidFill>
              </a:rPr>
              <a:t> </a:t>
            </a:r>
            <a:br>
              <a:rPr lang="en-US" dirty="0">
                <a:solidFill>
                  <a:schemeClr val="tx1"/>
                </a:solidFill>
              </a:rPr>
            </a:br>
            <a:r>
              <a:rPr lang="en-US" dirty="0">
                <a:solidFill>
                  <a:schemeClr val="tx1"/>
                </a:solidFill>
              </a:rPr>
              <a:t>Reasons?</a:t>
            </a:r>
          </a:p>
        </p:txBody>
      </p:sp>
      <p:sp>
        <p:nvSpPr>
          <p:cNvPr id="5" name="Rectangle 4">
            <a:extLst>
              <a:ext uri="{FF2B5EF4-FFF2-40B4-BE49-F238E27FC236}">
                <a16:creationId xmlns:a16="http://schemas.microsoft.com/office/drawing/2014/main" id="{43D53EC9-B0AF-44E8-844D-F26FB82C64D9}"/>
              </a:ext>
            </a:extLst>
          </p:cNvPr>
          <p:cNvSpPr/>
          <p:nvPr/>
        </p:nvSpPr>
        <p:spPr>
          <a:xfrm>
            <a:off x="5555747" y="3333410"/>
            <a:ext cx="1336841" cy="646331"/>
          </a:xfrm>
          <a:prstGeom prst="rect">
            <a:avLst/>
          </a:prstGeom>
        </p:spPr>
        <p:txBody>
          <a:bodyPr wrap="none">
            <a:spAutoFit/>
          </a:bodyPr>
          <a:lstStyle/>
          <a:p>
            <a:pPr algn="ctr"/>
            <a:r>
              <a:rPr lang="en-US" b="1" i="1" dirty="0"/>
              <a:t>Specific</a:t>
            </a:r>
          </a:p>
          <a:p>
            <a:r>
              <a:rPr lang="en-US" b="1" dirty="0"/>
              <a:t>Interaction</a:t>
            </a:r>
            <a:r>
              <a:rPr lang="en-US" dirty="0"/>
              <a:t>?</a:t>
            </a:r>
          </a:p>
        </p:txBody>
      </p:sp>
      <p:sp>
        <p:nvSpPr>
          <p:cNvPr id="6" name="TextBox 5">
            <a:extLst>
              <a:ext uri="{FF2B5EF4-FFF2-40B4-BE49-F238E27FC236}">
                <a16:creationId xmlns:a16="http://schemas.microsoft.com/office/drawing/2014/main" id="{726A704C-8F77-4DCB-BF03-98596C7F5EFC}"/>
              </a:ext>
            </a:extLst>
          </p:cNvPr>
          <p:cNvSpPr txBox="1"/>
          <p:nvPr/>
        </p:nvSpPr>
        <p:spPr>
          <a:xfrm>
            <a:off x="7007749" y="6123543"/>
            <a:ext cx="4857548" cy="400110"/>
          </a:xfrm>
          <a:prstGeom prst="rect">
            <a:avLst/>
          </a:prstGeom>
          <a:noFill/>
        </p:spPr>
        <p:txBody>
          <a:bodyPr wrap="none" rtlCol="0">
            <a:spAutoFit/>
          </a:bodyPr>
          <a:lstStyle/>
          <a:p>
            <a:r>
              <a:rPr lang="en-US" sz="2000" i="1" dirty="0"/>
              <a:t>What insights from 19 years in IT leadership?</a:t>
            </a:r>
          </a:p>
        </p:txBody>
      </p:sp>
    </p:spTree>
    <p:extLst>
      <p:ext uri="{BB962C8B-B14F-4D97-AF65-F5344CB8AC3E}">
        <p14:creationId xmlns:p14="http://schemas.microsoft.com/office/powerpoint/2010/main" val="19945219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7C6DD5-5109-4AA1-AA5F-2CEDF03C7DB3}"/>
              </a:ext>
            </a:extLst>
          </p:cNvPr>
          <p:cNvSpPr>
            <a:spLocks noGrp="1"/>
          </p:cNvSpPr>
          <p:nvPr>
            <p:ph type="title"/>
          </p:nvPr>
        </p:nvSpPr>
        <p:spPr/>
        <p:txBody>
          <a:bodyPr/>
          <a:lstStyle/>
          <a:p>
            <a:r>
              <a:rPr lang="en-US" dirty="0"/>
              <a:t>A few examples and insights from CIO at IU</a:t>
            </a:r>
          </a:p>
        </p:txBody>
      </p:sp>
      <p:cxnSp>
        <p:nvCxnSpPr>
          <p:cNvPr id="4" name="Straight Arrow Connector 3">
            <a:extLst>
              <a:ext uri="{FF2B5EF4-FFF2-40B4-BE49-F238E27FC236}">
                <a16:creationId xmlns:a16="http://schemas.microsoft.com/office/drawing/2014/main" id="{F3B2A25B-7A63-4A40-9DB2-B270B80E3A67}"/>
              </a:ext>
            </a:extLst>
          </p:cNvPr>
          <p:cNvCxnSpPr>
            <a:cxnSpLocks/>
          </p:cNvCxnSpPr>
          <p:nvPr/>
        </p:nvCxnSpPr>
        <p:spPr>
          <a:xfrm>
            <a:off x="1262743" y="5608320"/>
            <a:ext cx="9335588" cy="0"/>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0C19F65A-92D6-445F-893F-1A16F7159F63}"/>
              </a:ext>
            </a:extLst>
          </p:cNvPr>
          <p:cNvSpPr txBox="1"/>
          <p:nvPr/>
        </p:nvSpPr>
        <p:spPr>
          <a:xfrm>
            <a:off x="1175657" y="5662358"/>
            <a:ext cx="652743" cy="369332"/>
          </a:xfrm>
          <a:prstGeom prst="rect">
            <a:avLst/>
          </a:prstGeom>
          <a:noFill/>
        </p:spPr>
        <p:txBody>
          <a:bodyPr wrap="none" rtlCol="0">
            <a:spAutoFit/>
          </a:bodyPr>
          <a:lstStyle/>
          <a:p>
            <a:r>
              <a:rPr lang="en-US" dirty="0"/>
              <a:t>2011</a:t>
            </a:r>
          </a:p>
        </p:txBody>
      </p:sp>
      <p:sp>
        <p:nvSpPr>
          <p:cNvPr id="9" name="TextBox 8">
            <a:extLst>
              <a:ext uri="{FF2B5EF4-FFF2-40B4-BE49-F238E27FC236}">
                <a16:creationId xmlns:a16="http://schemas.microsoft.com/office/drawing/2014/main" id="{E943BD69-2317-4609-AADA-A48D2B97FE4B}"/>
              </a:ext>
            </a:extLst>
          </p:cNvPr>
          <p:cNvSpPr txBox="1"/>
          <p:nvPr/>
        </p:nvSpPr>
        <p:spPr>
          <a:xfrm>
            <a:off x="5721531" y="5702328"/>
            <a:ext cx="652743" cy="369332"/>
          </a:xfrm>
          <a:prstGeom prst="rect">
            <a:avLst/>
          </a:prstGeom>
          <a:noFill/>
        </p:spPr>
        <p:txBody>
          <a:bodyPr wrap="none" rtlCol="0">
            <a:spAutoFit/>
          </a:bodyPr>
          <a:lstStyle/>
          <a:p>
            <a:r>
              <a:rPr lang="en-US" dirty="0"/>
              <a:t>2015</a:t>
            </a:r>
          </a:p>
        </p:txBody>
      </p:sp>
      <p:sp>
        <p:nvSpPr>
          <p:cNvPr id="10" name="TextBox 9">
            <a:extLst>
              <a:ext uri="{FF2B5EF4-FFF2-40B4-BE49-F238E27FC236}">
                <a16:creationId xmlns:a16="http://schemas.microsoft.com/office/drawing/2014/main" id="{7069449C-65BF-40E6-8D0F-B500C4C783AA}"/>
              </a:ext>
            </a:extLst>
          </p:cNvPr>
          <p:cNvSpPr txBox="1"/>
          <p:nvPr/>
        </p:nvSpPr>
        <p:spPr>
          <a:xfrm>
            <a:off x="6827520" y="5702328"/>
            <a:ext cx="652743" cy="369332"/>
          </a:xfrm>
          <a:prstGeom prst="rect">
            <a:avLst/>
          </a:prstGeom>
          <a:noFill/>
        </p:spPr>
        <p:txBody>
          <a:bodyPr wrap="none" rtlCol="0">
            <a:spAutoFit/>
          </a:bodyPr>
          <a:lstStyle/>
          <a:p>
            <a:r>
              <a:rPr lang="en-US" dirty="0"/>
              <a:t>2016</a:t>
            </a:r>
          </a:p>
        </p:txBody>
      </p:sp>
      <p:sp>
        <p:nvSpPr>
          <p:cNvPr id="11" name="TextBox 10">
            <a:extLst>
              <a:ext uri="{FF2B5EF4-FFF2-40B4-BE49-F238E27FC236}">
                <a16:creationId xmlns:a16="http://schemas.microsoft.com/office/drawing/2014/main" id="{65F2812A-A06F-4D58-A2B2-32A631CB77BC}"/>
              </a:ext>
            </a:extLst>
          </p:cNvPr>
          <p:cNvSpPr txBox="1"/>
          <p:nvPr/>
        </p:nvSpPr>
        <p:spPr>
          <a:xfrm>
            <a:off x="10108111" y="5693620"/>
            <a:ext cx="652743" cy="369332"/>
          </a:xfrm>
          <a:prstGeom prst="rect">
            <a:avLst/>
          </a:prstGeom>
          <a:noFill/>
        </p:spPr>
        <p:txBody>
          <a:bodyPr wrap="none" rtlCol="0">
            <a:spAutoFit/>
          </a:bodyPr>
          <a:lstStyle/>
          <a:p>
            <a:r>
              <a:rPr lang="en-US" dirty="0"/>
              <a:t>2020</a:t>
            </a:r>
          </a:p>
        </p:txBody>
      </p:sp>
      <p:sp>
        <p:nvSpPr>
          <p:cNvPr id="13" name="TextBox 12">
            <a:extLst>
              <a:ext uri="{FF2B5EF4-FFF2-40B4-BE49-F238E27FC236}">
                <a16:creationId xmlns:a16="http://schemas.microsoft.com/office/drawing/2014/main" id="{A915EA67-0E26-4314-8B9E-FAAD1C115D05}"/>
              </a:ext>
            </a:extLst>
          </p:cNvPr>
          <p:cNvSpPr txBox="1"/>
          <p:nvPr/>
        </p:nvSpPr>
        <p:spPr>
          <a:xfrm>
            <a:off x="746928" y="2807732"/>
            <a:ext cx="1031629" cy="646331"/>
          </a:xfrm>
          <a:prstGeom prst="rect">
            <a:avLst/>
          </a:prstGeom>
          <a:noFill/>
        </p:spPr>
        <p:txBody>
          <a:bodyPr wrap="none" rtlCol="0">
            <a:spAutoFit/>
          </a:bodyPr>
          <a:lstStyle/>
          <a:p>
            <a:pPr algn="ctr"/>
            <a:r>
              <a:rPr lang="en-US" b="1" dirty="0" err="1"/>
              <a:t>eText</a:t>
            </a:r>
            <a:endParaRPr lang="en-US" b="1" dirty="0"/>
          </a:p>
          <a:p>
            <a:r>
              <a:rPr lang="en-US" b="1" dirty="0"/>
              <a:t>Initiative</a:t>
            </a:r>
          </a:p>
        </p:txBody>
      </p:sp>
      <p:sp>
        <p:nvSpPr>
          <p:cNvPr id="3" name="TextBox 2">
            <a:extLst>
              <a:ext uri="{FF2B5EF4-FFF2-40B4-BE49-F238E27FC236}">
                <a16:creationId xmlns:a16="http://schemas.microsoft.com/office/drawing/2014/main" id="{5B18F956-E95D-4325-B2A0-E0782721BE52}"/>
              </a:ext>
            </a:extLst>
          </p:cNvPr>
          <p:cNvSpPr txBox="1"/>
          <p:nvPr/>
        </p:nvSpPr>
        <p:spPr>
          <a:xfrm>
            <a:off x="5245892" y="2956670"/>
            <a:ext cx="1282210" cy="1200329"/>
          </a:xfrm>
          <a:prstGeom prst="rect">
            <a:avLst/>
          </a:prstGeom>
          <a:noFill/>
        </p:spPr>
        <p:txBody>
          <a:bodyPr wrap="none" rtlCol="0">
            <a:spAutoFit/>
          </a:bodyPr>
          <a:lstStyle/>
          <a:p>
            <a:pPr algn="ctr"/>
            <a:r>
              <a:rPr lang="en-US" b="1" dirty="0"/>
              <a:t>Decision</a:t>
            </a:r>
          </a:p>
          <a:p>
            <a:pPr algn="ctr"/>
            <a:r>
              <a:rPr lang="en-US" b="1" dirty="0"/>
              <a:t>Support</a:t>
            </a:r>
          </a:p>
          <a:p>
            <a:pPr algn="ctr"/>
            <a:r>
              <a:rPr lang="en-US" b="1" dirty="0"/>
              <a:t>Initiative</a:t>
            </a:r>
          </a:p>
          <a:p>
            <a:pPr algn="ctr"/>
            <a:r>
              <a:rPr lang="en-US" b="1" dirty="0"/>
              <a:t>DSI/AM360</a:t>
            </a:r>
          </a:p>
        </p:txBody>
      </p:sp>
      <p:sp>
        <p:nvSpPr>
          <p:cNvPr id="6" name="TextBox 5">
            <a:extLst>
              <a:ext uri="{FF2B5EF4-FFF2-40B4-BE49-F238E27FC236}">
                <a16:creationId xmlns:a16="http://schemas.microsoft.com/office/drawing/2014/main" id="{3C4C063A-5717-45BF-AE28-59A7EBA2E136}"/>
              </a:ext>
            </a:extLst>
          </p:cNvPr>
          <p:cNvSpPr txBox="1"/>
          <p:nvPr/>
        </p:nvSpPr>
        <p:spPr>
          <a:xfrm>
            <a:off x="3347570" y="4827781"/>
            <a:ext cx="1254895" cy="369332"/>
          </a:xfrm>
          <a:prstGeom prst="rect">
            <a:avLst/>
          </a:prstGeom>
          <a:noFill/>
        </p:spPr>
        <p:txBody>
          <a:bodyPr wrap="none" rtlCol="0">
            <a:spAutoFit/>
          </a:bodyPr>
          <a:lstStyle/>
          <a:p>
            <a:r>
              <a:rPr lang="en-US" b="1" dirty="0"/>
              <a:t>Auxiliary IT</a:t>
            </a:r>
          </a:p>
        </p:txBody>
      </p:sp>
      <p:sp>
        <p:nvSpPr>
          <p:cNvPr id="7" name="TextBox 6">
            <a:extLst>
              <a:ext uri="{FF2B5EF4-FFF2-40B4-BE49-F238E27FC236}">
                <a16:creationId xmlns:a16="http://schemas.microsoft.com/office/drawing/2014/main" id="{E52F30D1-AF40-4776-AA4D-C315251AD67F}"/>
              </a:ext>
            </a:extLst>
          </p:cNvPr>
          <p:cNvSpPr txBox="1"/>
          <p:nvPr/>
        </p:nvSpPr>
        <p:spPr>
          <a:xfrm>
            <a:off x="9141434" y="3689441"/>
            <a:ext cx="960969" cy="646331"/>
          </a:xfrm>
          <a:prstGeom prst="rect">
            <a:avLst/>
          </a:prstGeom>
          <a:noFill/>
        </p:spPr>
        <p:txBody>
          <a:bodyPr wrap="none" rtlCol="0">
            <a:spAutoFit/>
          </a:bodyPr>
          <a:lstStyle/>
          <a:p>
            <a:pPr algn="ctr"/>
            <a:r>
              <a:rPr lang="en-US" b="1" dirty="0"/>
              <a:t>Career </a:t>
            </a:r>
            <a:br>
              <a:rPr lang="en-US" b="1" dirty="0"/>
            </a:br>
            <a:r>
              <a:rPr lang="en-US" b="1" dirty="0"/>
              <a:t>Services</a:t>
            </a:r>
          </a:p>
        </p:txBody>
      </p:sp>
      <p:sp>
        <p:nvSpPr>
          <p:cNvPr id="12" name="TextBox 11">
            <a:extLst>
              <a:ext uri="{FF2B5EF4-FFF2-40B4-BE49-F238E27FC236}">
                <a16:creationId xmlns:a16="http://schemas.microsoft.com/office/drawing/2014/main" id="{4759D3AB-09AE-4C38-BD5D-604D9C6E374C}"/>
              </a:ext>
            </a:extLst>
          </p:cNvPr>
          <p:cNvSpPr txBox="1"/>
          <p:nvPr/>
        </p:nvSpPr>
        <p:spPr>
          <a:xfrm>
            <a:off x="7191562" y="4643115"/>
            <a:ext cx="577402" cy="369332"/>
          </a:xfrm>
          <a:prstGeom prst="rect">
            <a:avLst/>
          </a:prstGeom>
          <a:noFill/>
        </p:spPr>
        <p:txBody>
          <a:bodyPr wrap="none" rtlCol="0">
            <a:spAutoFit/>
          </a:bodyPr>
          <a:lstStyle/>
          <a:p>
            <a:r>
              <a:rPr lang="en-US" b="1" dirty="0"/>
              <a:t>Duo</a:t>
            </a:r>
          </a:p>
        </p:txBody>
      </p:sp>
      <p:sp>
        <p:nvSpPr>
          <p:cNvPr id="14" name="TextBox 13">
            <a:extLst>
              <a:ext uri="{FF2B5EF4-FFF2-40B4-BE49-F238E27FC236}">
                <a16:creationId xmlns:a16="http://schemas.microsoft.com/office/drawing/2014/main" id="{0D460513-BA63-4F6E-95B8-64E67D2A7756}"/>
              </a:ext>
            </a:extLst>
          </p:cNvPr>
          <p:cNvSpPr txBox="1"/>
          <p:nvPr/>
        </p:nvSpPr>
        <p:spPr>
          <a:xfrm>
            <a:off x="3627122" y="5706675"/>
            <a:ext cx="652743" cy="369332"/>
          </a:xfrm>
          <a:prstGeom prst="rect">
            <a:avLst/>
          </a:prstGeom>
          <a:noFill/>
        </p:spPr>
        <p:txBody>
          <a:bodyPr wrap="none" rtlCol="0">
            <a:spAutoFit/>
          </a:bodyPr>
          <a:lstStyle/>
          <a:p>
            <a:r>
              <a:rPr lang="en-US" dirty="0"/>
              <a:t>2013</a:t>
            </a:r>
          </a:p>
        </p:txBody>
      </p:sp>
      <p:sp>
        <p:nvSpPr>
          <p:cNvPr id="5" name="TextBox 4">
            <a:extLst>
              <a:ext uri="{FF2B5EF4-FFF2-40B4-BE49-F238E27FC236}">
                <a16:creationId xmlns:a16="http://schemas.microsoft.com/office/drawing/2014/main" id="{95749504-A60A-43C3-AE4C-38095BACB1DC}"/>
              </a:ext>
            </a:extLst>
          </p:cNvPr>
          <p:cNvSpPr txBox="1"/>
          <p:nvPr/>
        </p:nvSpPr>
        <p:spPr>
          <a:xfrm>
            <a:off x="2089597" y="3522226"/>
            <a:ext cx="1257973" cy="923330"/>
          </a:xfrm>
          <a:prstGeom prst="rect">
            <a:avLst/>
          </a:prstGeom>
          <a:noFill/>
        </p:spPr>
        <p:txBody>
          <a:bodyPr wrap="none" rtlCol="0">
            <a:spAutoFit/>
          </a:bodyPr>
          <a:lstStyle/>
          <a:p>
            <a:pPr algn="ctr"/>
            <a:r>
              <a:rPr lang="en-US" b="1" dirty="0"/>
              <a:t>Student </a:t>
            </a:r>
            <a:br>
              <a:rPr lang="en-US" b="1" dirty="0"/>
            </a:br>
            <a:r>
              <a:rPr lang="en-US" b="1" dirty="0"/>
              <a:t>Technology</a:t>
            </a:r>
            <a:br>
              <a:rPr lang="en-US" b="1" dirty="0"/>
            </a:br>
            <a:r>
              <a:rPr lang="en-US" b="1" dirty="0"/>
              <a:t>Fee</a:t>
            </a:r>
          </a:p>
        </p:txBody>
      </p:sp>
    </p:spTree>
    <p:extLst>
      <p:ext uri="{BB962C8B-B14F-4D97-AF65-F5344CB8AC3E}">
        <p14:creationId xmlns:p14="http://schemas.microsoft.com/office/powerpoint/2010/main" val="33112692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F1D30F-42AB-400F-B2AA-5E8065A58C65}"/>
              </a:ext>
            </a:extLst>
          </p:cNvPr>
          <p:cNvSpPr>
            <a:spLocks noGrp="1"/>
          </p:cNvSpPr>
          <p:nvPr>
            <p:ph type="title"/>
          </p:nvPr>
        </p:nvSpPr>
        <p:spPr/>
        <p:txBody>
          <a:bodyPr/>
          <a:lstStyle/>
          <a:p>
            <a:r>
              <a:rPr lang="en-US" dirty="0" err="1"/>
              <a:t>eText</a:t>
            </a:r>
            <a:r>
              <a:rPr lang="en-US" dirty="0"/>
              <a:t> Initiative</a:t>
            </a:r>
          </a:p>
        </p:txBody>
      </p:sp>
      <p:sp>
        <p:nvSpPr>
          <p:cNvPr id="3" name="Text Placeholder 2">
            <a:extLst>
              <a:ext uri="{FF2B5EF4-FFF2-40B4-BE49-F238E27FC236}">
                <a16:creationId xmlns:a16="http://schemas.microsoft.com/office/drawing/2014/main" id="{A96345BD-46CB-495C-97AA-BC5D408BC763}"/>
              </a:ext>
            </a:extLst>
          </p:cNvPr>
          <p:cNvSpPr>
            <a:spLocks noGrp="1"/>
          </p:cNvSpPr>
          <p:nvPr>
            <p:ph type="body" idx="1"/>
          </p:nvPr>
        </p:nvSpPr>
        <p:spPr/>
        <p:txBody>
          <a:bodyPr/>
          <a:lstStyle/>
          <a:p>
            <a:r>
              <a:rPr lang="en-US" dirty="0"/>
              <a:t>How can IU reduce the cost of required course materials?  Digital?</a:t>
            </a:r>
          </a:p>
        </p:txBody>
      </p:sp>
      <p:sp>
        <p:nvSpPr>
          <p:cNvPr id="4" name="TextBox 3">
            <a:extLst>
              <a:ext uri="{FF2B5EF4-FFF2-40B4-BE49-F238E27FC236}">
                <a16:creationId xmlns:a16="http://schemas.microsoft.com/office/drawing/2014/main" id="{8864FB3C-7F93-4AEA-9B8D-580D9B82B17C}"/>
              </a:ext>
            </a:extLst>
          </p:cNvPr>
          <p:cNvSpPr txBox="1"/>
          <p:nvPr/>
        </p:nvSpPr>
        <p:spPr>
          <a:xfrm>
            <a:off x="10502538" y="147898"/>
            <a:ext cx="1261884" cy="646331"/>
          </a:xfrm>
          <a:prstGeom prst="rect">
            <a:avLst/>
          </a:prstGeom>
          <a:noFill/>
        </p:spPr>
        <p:txBody>
          <a:bodyPr wrap="none" rtlCol="0">
            <a:spAutoFit/>
          </a:bodyPr>
          <a:lstStyle/>
          <a:p>
            <a:r>
              <a:rPr lang="en-US" sz="3600" dirty="0"/>
              <a:t>2009-</a:t>
            </a:r>
          </a:p>
        </p:txBody>
      </p:sp>
    </p:spTree>
    <p:extLst>
      <p:ext uri="{BB962C8B-B14F-4D97-AF65-F5344CB8AC3E}">
        <p14:creationId xmlns:p14="http://schemas.microsoft.com/office/powerpoint/2010/main" val="38590835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418AE2-5CF1-4889-BC53-C4DDC2427F76}"/>
              </a:ext>
            </a:extLst>
          </p:cNvPr>
          <p:cNvSpPr>
            <a:spLocks noGrp="1"/>
          </p:cNvSpPr>
          <p:nvPr>
            <p:ph type="title"/>
          </p:nvPr>
        </p:nvSpPr>
        <p:spPr/>
        <p:txBody>
          <a:bodyPr/>
          <a:lstStyle/>
          <a:p>
            <a:r>
              <a:rPr lang="en-US" dirty="0"/>
              <a:t>Student Technology Fee</a:t>
            </a:r>
          </a:p>
        </p:txBody>
      </p:sp>
      <p:sp>
        <p:nvSpPr>
          <p:cNvPr id="3" name="Text Placeholder 2">
            <a:extLst>
              <a:ext uri="{FF2B5EF4-FFF2-40B4-BE49-F238E27FC236}">
                <a16:creationId xmlns:a16="http://schemas.microsoft.com/office/drawing/2014/main" id="{536BA2B9-509B-455F-82BB-68E7E6EE64CA}"/>
              </a:ext>
            </a:extLst>
          </p:cNvPr>
          <p:cNvSpPr>
            <a:spLocks noGrp="1"/>
          </p:cNvSpPr>
          <p:nvPr>
            <p:ph type="body" idx="1"/>
          </p:nvPr>
        </p:nvSpPr>
        <p:spPr/>
        <p:txBody>
          <a:bodyPr/>
          <a:lstStyle/>
          <a:p>
            <a:r>
              <a:rPr lang="en-US"/>
              <a:t>Just simplifying </a:t>
            </a:r>
            <a:r>
              <a:rPr lang="en-US" dirty="0"/>
              <a:t>campus fees?</a:t>
            </a:r>
          </a:p>
        </p:txBody>
      </p:sp>
      <p:sp>
        <p:nvSpPr>
          <p:cNvPr id="4" name="TextBox 3">
            <a:extLst>
              <a:ext uri="{FF2B5EF4-FFF2-40B4-BE49-F238E27FC236}">
                <a16:creationId xmlns:a16="http://schemas.microsoft.com/office/drawing/2014/main" id="{8E7834E1-4737-4A6E-A30E-FCA2F37D2CBF}"/>
              </a:ext>
            </a:extLst>
          </p:cNvPr>
          <p:cNvSpPr txBox="1"/>
          <p:nvPr/>
        </p:nvSpPr>
        <p:spPr>
          <a:xfrm>
            <a:off x="10502538" y="147898"/>
            <a:ext cx="1475084" cy="646331"/>
          </a:xfrm>
          <a:prstGeom prst="rect">
            <a:avLst/>
          </a:prstGeom>
          <a:noFill/>
        </p:spPr>
        <p:txBody>
          <a:bodyPr wrap="none" rtlCol="0">
            <a:spAutoFit/>
          </a:bodyPr>
          <a:lstStyle/>
          <a:p>
            <a:r>
              <a:rPr lang="en-US" sz="3600" dirty="0"/>
              <a:t>2012?-</a:t>
            </a:r>
          </a:p>
        </p:txBody>
      </p:sp>
    </p:spTree>
    <p:extLst>
      <p:ext uri="{BB962C8B-B14F-4D97-AF65-F5344CB8AC3E}">
        <p14:creationId xmlns:p14="http://schemas.microsoft.com/office/powerpoint/2010/main" val="16727155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418AE2-5CF1-4889-BC53-C4DDC2427F76}"/>
              </a:ext>
            </a:extLst>
          </p:cNvPr>
          <p:cNvSpPr>
            <a:spLocks noGrp="1"/>
          </p:cNvSpPr>
          <p:nvPr>
            <p:ph type="title"/>
          </p:nvPr>
        </p:nvSpPr>
        <p:spPr/>
        <p:txBody>
          <a:bodyPr/>
          <a:lstStyle/>
          <a:p>
            <a:r>
              <a:rPr lang="en-US" dirty="0"/>
              <a:t>Auxiliary IT</a:t>
            </a:r>
          </a:p>
        </p:txBody>
      </p:sp>
      <p:sp>
        <p:nvSpPr>
          <p:cNvPr id="3" name="Text Placeholder 2">
            <a:extLst>
              <a:ext uri="{FF2B5EF4-FFF2-40B4-BE49-F238E27FC236}">
                <a16:creationId xmlns:a16="http://schemas.microsoft.com/office/drawing/2014/main" id="{536BA2B9-509B-455F-82BB-68E7E6EE64CA}"/>
              </a:ext>
            </a:extLst>
          </p:cNvPr>
          <p:cNvSpPr>
            <a:spLocks noGrp="1"/>
          </p:cNvSpPr>
          <p:nvPr>
            <p:ph type="body" idx="1"/>
          </p:nvPr>
        </p:nvSpPr>
        <p:spPr/>
        <p:txBody>
          <a:bodyPr/>
          <a:lstStyle/>
          <a:p>
            <a:r>
              <a:rPr lang="en-US" dirty="0"/>
              <a:t>Should Auxiliary IT be based within campuses or consolidated?  Why?</a:t>
            </a:r>
          </a:p>
        </p:txBody>
      </p:sp>
      <p:sp>
        <p:nvSpPr>
          <p:cNvPr id="4" name="TextBox 3">
            <a:extLst>
              <a:ext uri="{FF2B5EF4-FFF2-40B4-BE49-F238E27FC236}">
                <a16:creationId xmlns:a16="http://schemas.microsoft.com/office/drawing/2014/main" id="{8E7834E1-4737-4A6E-A30E-FCA2F37D2CBF}"/>
              </a:ext>
            </a:extLst>
          </p:cNvPr>
          <p:cNvSpPr txBox="1"/>
          <p:nvPr/>
        </p:nvSpPr>
        <p:spPr>
          <a:xfrm>
            <a:off x="10502538" y="147898"/>
            <a:ext cx="1261884" cy="646331"/>
          </a:xfrm>
          <a:prstGeom prst="rect">
            <a:avLst/>
          </a:prstGeom>
          <a:noFill/>
        </p:spPr>
        <p:txBody>
          <a:bodyPr wrap="none" rtlCol="0">
            <a:spAutoFit/>
          </a:bodyPr>
          <a:lstStyle/>
          <a:p>
            <a:r>
              <a:rPr lang="en-US" sz="3600" dirty="0"/>
              <a:t>2013-</a:t>
            </a:r>
          </a:p>
        </p:txBody>
      </p:sp>
    </p:spTree>
    <p:extLst>
      <p:ext uri="{BB962C8B-B14F-4D97-AF65-F5344CB8AC3E}">
        <p14:creationId xmlns:p14="http://schemas.microsoft.com/office/powerpoint/2010/main" val="13222416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09FD94-F4D2-4573-8A6E-BC2F2CB047E5}"/>
              </a:ext>
            </a:extLst>
          </p:cNvPr>
          <p:cNvSpPr>
            <a:spLocks noGrp="1"/>
          </p:cNvSpPr>
          <p:nvPr>
            <p:ph type="title"/>
          </p:nvPr>
        </p:nvSpPr>
        <p:spPr/>
        <p:txBody>
          <a:bodyPr/>
          <a:lstStyle/>
          <a:p>
            <a:r>
              <a:rPr lang="en-US" dirty="0"/>
              <a:t>Decision Support Initiative / AM360</a:t>
            </a:r>
          </a:p>
        </p:txBody>
      </p:sp>
      <p:sp>
        <p:nvSpPr>
          <p:cNvPr id="3" name="Text Placeholder 2">
            <a:extLst>
              <a:ext uri="{FF2B5EF4-FFF2-40B4-BE49-F238E27FC236}">
                <a16:creationId xmlns:a16="http://schemas.microsoft.com/office/drawing/2014/main" id="{24CBBCA0-5DCC-4C9C-958D-48A93431FCA1}"/>
              </a:ext>
            </a:extLst>
          </p:cNvPr>
          <p:cNvSpPr>
            <a:spLocks noGrp="1"/>
          </p:cNvSpPr>
          <p:nvPr>
            <p:ph type="body" idx="1"/>
          </p:nvPr>
        </p:nvSpPr>
        <p:spPr/>
        <p:txBody>
          <a:bodyPr/>
          <a:lstStyle/>
          <a:p>
            <a:r>
              <a:rPr lang="en-US" dirty="0"/>
              <a:t>How can IU systems better support decision makers?</a:t>
            </a:r>
          </a:p>
        </p:txBody>
      </p:sp>
      <p:sp>
        <p:nvSpPr>
          <p:cNvPr id="4" name="TextBox 3">
            <a:extLst>
              <a:ext uri="{FF2B5EF4-FFF2-40B4-BE49-F238E27FC236}">
                <a16:creationId xmlns:a16="http://schemas.microsoft.com/office/drawing/2014/main" id="{A9591339-2E32-4215-BF37-EDDD20F2C3C6}"/>
              </a:ext>
            </a:extLst>
          </p:cNvPr>
          <p:cNvSpPr txBox="1"/>
          <p:nvPr/>
        </p:nvSpPr>
        <p:spPr>
          <a:xfrm>
            <a:off x="10502538" y="147898"/>
            <a:ext cx="1261884" cy="646331"/>
          </a:xfrm>
          <a:prstGeom prst="rect">
            <a:avLst/>
          </a:prstGeom>
          <a:noFill/>
        </p:spPr>
        <p:txBody>
          <a:bodyPr wrap="none" rtlCol="0">
            <a:spAutoFit/>
          </a:bodyPr>
          <a:lstStyle/>
          <a:p>
            <a:r>
              <a:rPr lang="en-US" sz="3600" dirty="0"/>
              <a:t>2015-</a:t>
            </a:r>
          </a:p>
        </p:txBody>
      </p:sp>
    </p:spTree>
    <p:extLst>
      <p:ext uri="{BB962C8B-B14F-4D97-AF65-F5344CB8AC3E}">
        <p14:creationId xmlns:p14="http://schemas.microsoft.com/office/powerpoint/2010/main" val="407988969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3A63EB3DE446FA4F839672C0FD5B4C6F" ma:contentTypeVersion="2" ma:contentTypeDescription="Create a new document." ma:contentTypeScope="" ma:versionID="9e677176984e7bc3de64eab06e1fe1de">
  <xsd:schema xmlns:xsd="http://www.w3.org/2001/XMLSchema" xmlns:xs="http://www.w3.org/2001/XMLSchema" xmlns:p="http://schemas.microsoft.com/office/2006/metadata/properties" xmlns:ns2="c0a84d13-ecaa-4cb8-8af2-a7ca2080316e" targetNamespace="http://schemas.microsoft.com/office/2006/metadata/properties" ma:root="true" ma:fieldsID="560d86745daf54b63bc175bbbc815b5a" ns2:_="">
    <xsd:import namespace="c0a84d13-ecaa-4cb8-8af2-a7ca2080316e"/>
    <xsd:element name="properties">
      <xsd:complexType>
        <xsd:sequence>
          <xsd:element name="documentManagement">
            <xsd:complexType>
              <xsd:all>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0a84d13-ecaa-4cb8-8af2-a7ca2080316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56E6A57-A609-41CB-AF99-A443BFEC066A}">
  <ds:schemaRefs>
    <ds:schemaRef ds:uri="http://purl.org/dc/elements/1.1/"/>
    <ds:schemaRef ds:uri="http://schemas.microsoft.com/office/2006/metadata/properties"/>
    <ds:schemaRef ds:uri="http://www.w3.org/XML/1998/namespace"/>
    <ds:schemaRef ds:uri="c0a84d13-ecaa-4cb8-8af2-a7ca2080316e"/>
    <ds:schemaRef ds:uri="http://schemas.microsoft.com/office/2006/documentManagement/types"/>
    <ds:schemaRef ds:uri="http://purl.org/dc/terms/"/>
    <ds:schemaRef ds:uri="http://schemas.microsoft.com/office/infopath/2007/PartnerControls"/>
    <ds:schemaRef ds:uri="http://schemas.openxmlformats.org/package/2006/metadata/core-properties"/>
    <ds:schemaRef ds:uri="http://purl.org/dc/dcmitype/"/>
  </ds:schemaRefs>
</ds:datastoreItem>
</file>

<file path=customXml/itemProps2.xml><?xml version="1.0" encoding="utf-8"?>
<ds:datastoreItem xmlns:ds="http://schemas.openxmlformats.org/officeDocument/2006/customXml" ds:itemID="{8776D921-EA1B-4623-A3BA-297673F89C77}">
  <ds:schemaRefs>
    <ds:schemaRef ds:uri="http://schemas.microsoft.com/sharepoint/v3/contenttype/forms"/>
  </ds:schemaRefs>
</ds:datastoreItem>
</file>

<file path=customXml/itemProps3.xml><?xml version="1.0" encoding="utf-8"?>
<ds:datastoreItem xmlns:ds="http://schemas.openxmlformats.org/officeDocument/2006/customXml" ds:itemID="{B7BDD054-5E7D-4606-80A5-C67981D08F6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0a84d13-ecaa-4cb8-8af2-a7ca2080316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149</TotalTime>
  <Words>862</Words>
  <Application>Microsoft Office PowerPoint</Application>
  <PresentationFormat>Widescreen</PresentationFormat>
  <Paragraphs>93</Paragraphs>
  <Slides>18</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Arial</vt:lpstr>
      <vt:lpstr>Calibri</vt:lpstr>
      <vt:lpstr>Calibri Light</vt:lpstr>
      <vt:lpstr>office theme</vt:lpstr>
      <vt:lpstr>People, Politics, and Purpose</vt:lpstr>
      <vt:lpstr>My Circular Leadership Journey</vt:lpstr>
      <vt:lpstr>Normative view of how organizations work</vt:lpstr>
      <vt:lpstr>Power, Politics, and MIS Implementation  (Markus, CACM, 1983)</vt:lpstr>
      <vt:lpstr>A few examples and insights from CIO at IU</vt:lpstr>
      <vt:lpstr>eText Initiative</vt:lpstr>
      <vt:lpstr>Student Technology Fee</vt:lpstr>
      <vt:lpstr>Auxiliary IT</vt:lpstr>
      <vt:lpstr>Decision Support Initiative / AM360</vt:lpstr>
      <vt:lpstr>Career Services</vt:lpstr>
      <vt:lpstr>A few IU reflections and insights</vt:lpstr>
      <vt:lpstr>Link Directly to the Mission  of the Institution</vt:lpstr>
      <vt:lpstr>Arbitrate the Principles First</vt:lpstr>
      <vt:lpstr>IT Systems Shift Power (real &amp; imagined)</vt:lpstr>
      <vt:lpstr>Use All the Tools (in Sequence)</vt:lpstr>
      <vt:lpstr>PowerPoint Presentation</vt:lpstr>
      <vt:lpstr>PowerPoint Presentation</vt:lpstr>
      <vt:lpstr>People, Politics, and Purpose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Wheeler, Bradley C</cp:lastModifiedBy>
  <cp:revision>1</cp:revision>
  <dcterms:created xsi:type="dcterms:W3CDTF">2020-09-29T16:26:43Z</dcterms:created>
  <dcterms:modified xsi:type="dcterms:W3CDTF">2020-10-01T16:06:43Z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0x0101003A63EB3DE446FA4F839672C0FD5B4C6F</vt:lpwstr>
  </property>
</Properties>
</file>